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40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411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843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2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07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677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5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9408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813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340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277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277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813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4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756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709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567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360ED09-C223-4F88-B96F-D7C72014FF25}" type="datetimeFigureOut">
              <a:rPr lang="zh-HK" altLang="en-US" smtClean="0"/>
              <a:t>9/7/2025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067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38565" y="4390108"/>
            <a:ext cx="9559637" cy="806335"/>
          </a:xfrm>
        </p:spPr>
        <p:txBody>
          <a:bodyPr>
            <a:normAutofit fontScale="90000"/>
          </a:bodyPr>
          <a:lstStyle/>
          <a:p>
            <a:r>
              <a:rPr lang="en-US" altLang="zh-HK" b="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for your love </a:t>
            </a:r>
            <a:endParaRPr lang="zh-HK" altLang="en-US" b="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5560" y="335042"/>
            <a:ext cx="10342732" cy="1808645"/>
          </a:xfrm>
        </p:spPr>
        <p:txBody>
          <a:bodyPr>
            <a:normAutofit/>
          </a:bodyPr>
          <a:lstStyle/>
          <a:p>
            <a:pPr algn="l"/>
            <a:r>
              <a:rPr lang="en-US" altLang="zh-HK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To: Miss</a:t>
            </a:r>
            <a:r>
              <a:rPr lang="en-US" altLang="zh-HK" sz="4800" dirty="0"/>
              <a:t> </a:t>
            </a:r>
            <a:r>
              <a:rPr lang="en-US" altLang="zh-HK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Chan</a:t>
            </a:r>
            <a:endParaRPr lang="zh-HK" altLang="en-US" sz="4800" dirty="0"/>
          </a:p>
        </p:txBody>
      </p:sp>
      <p:sp>
        <p:nvSpPr>
          <p:cNvPr id="16" name="笑臉 15"/>
          <p:cNvSpPr/>
          <p:nvPr/>
        </p:nvSpPr>
        <p:spPr>
          <a:xfrm rot="622581">
            <a:off x="10253133" y="171072"/>
            <a:ext cx="1397000" cy="1481665"/>
          </a:xfrm>
          <a:prstGeom prst="smileyFace">
            <a:avLst/>
          </a:prstGeom>
          <a:solidFill>
            <a:srgbClr val="FFFF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笑臉 16"/>
          <p:cNvSpPr/>
          <p:nvPr/>
        </p:nvSpPr>
        <p:spPr>
          <a:xfrm rot="20983139">
            <a:off x="80204" y="1083848"/>
            <a:ext cx="1371600" cy="1366517"/>
          </a:xfrm>
          <a:prstGeom prst="smileyFace">
            <a:avLst/>
          </a:prstGeom>
          <a:solidFill>
            <a:srgbClr val="FFC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橢圓 19"/>
          <p:cNvSpPr/>
          <p:nvPr/>
        </p:nvSpPr>
        <p:spPr>
          <a:xfrm rot="20822163">
            <a:off x="1085784" y="1568862"/>
            <a:ext cx="500023" cy="14117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橢圓 20"/>
          <p:cNvSpPr/>
          <p:nvPr/>
        </p:nvSpPr>
        <p:spPr>
          <a:xfrm rot="20795443">
            <a:off x="-28018" y="1826589"/>
            <a:ext cx="555968" cy="16117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橢圓 21"/>
          <p:cNvSpPr/>
          <p:nvPr/>
        </p:nvSpPr>
        <p:spPr>
          <a:xfrm rot="731016">
            <a:off x="10138880" y="773980"/>
            <a:ext cx="595854" cy="13710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橢圓 22"/>
          <p:cNvSpPr/>
          <p:nvPr/>
        </p:nvSpPr>
        <p:spPr>
          <a:xfrm rot="301282">
            <a:off x="11217559" y="936222"/>
            <a:ext cx="561287" cy="12853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太陽 23"/>
          <p:cNvSpPr/>
          <p:nvPr/>
        </p:nvSpPr>
        <p:spPr>
          <a:xfrm>
            <a:off x="4007162" y="1490910"/>
            <a:ext cx="3247277" cy="3063153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弧形 24"/>
          <p:cNvSpPr/>
          <p:nvPr/>
        </p:nvSpPr>
        <p:spPr>
          <a:xfrm rot="8529295">
            <a:off x="4682067" y="2527187"/>
            <a:ext cx="1439333" cy="990600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橢圓 25"/>
          <p:cNvSpPr/>
          <p:nvPr/>
        </p:nvSpPr>
        <p:spPr>
          <a:xfrm>
            <a:off x="4775200" y="2734733"/>
            <a:ext cx="397933" cy="3725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橢圓 26"/>
          <p:cNvSpPr/>
          <p:nvPr/>
        </p:nvSpPr>
        <p:spPr>
          <a:xfrm>
            <a:off x="5401733" y="2734733"/>
            <a:ext cx="381000" cy="3557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9" name="直線接點 28"/>
          <p:cNvCxnSpPr>
            <a:stCxn id="25" idx="2"/>
          </p:cNvCxnSpPr>
          <p:nvPr/>
        </p:nvCxnSpPr>
        <p:spPr>
          <a:xfrm flipV="1">
            <a:off x="4833433" y="3429000"/>
            <a:ext cx="881567" cy="350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5303565" y="3007805"/>
            <a:ext cx="589235" cy="1653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橢圓 30"/>
          <p:cNvSpPr/>
          <p:nvPr/>
        </p:nvSpPr>
        <p:spPr>
          <a:xfrm>
            <a:off x="4571999" y="3012475"/>
            <a:ext cx="804333" cy="15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橢圓 31"/>
          <p:cNvSpPr/>
          <p:nvPr/>
        </p:nvSpPr>
        <p:spPr>
          <a:xfrm>
            <a:off x="5672609" y="3051478"/>
            <a:ext cx="491183" cy="170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4471063" y="3054900"/>
            <a:ext cx="491183" cy="1762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心形 6"/>
          <p:cNvSpPr/>
          <p:nvPr/>
        </p:nvSpPr>
        <p:spPr>
          <a:xfrm rot="19736639">
            <a:off x="883740" y="4109540"/>
            <a:ext cx="1123193" cy="1309246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心形 7"/>
          <p:cNvSpPr/>
          <p:nvPr/>
        </p:nvSpPr>
        <p:spPr>
          <a:xfrm rot="2091966">
            <a:off x="9442112" y="4255040"/>
            <a:ext cx="1097209" cy="1355918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橢圓 3"/>
          <p:cNvSpPr/>
          <p:nvPr/>
        </p:nvSpPr>
        <p:spPr>
          <a:xfrm>
            <a:off x="1770611" y="2702029"/>
            <a:ext cx="493529" cy="5030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9153029" y="2691294"/>
            <a:ext cx="504877" cy="51878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綵帶 (弧形向上) 9"/>
          <p:cNvSpPr/>
          <p:nvPr/>
        </p:nvSpPr>
        <p:spPr>
          <a:xfrm>
            <a:off x="2898332" y="5590070"/>
            <a:ext cx="6977188" cy="672741"/>
          </a:xfrm>
          <a:prstGeom prst="ellipseRibbon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altLang="zh-HK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FROM: DAISY 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圖片 10" descr="3d &lt;strong&gt;Heart&lt;/strong&gt;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12" b="91592" l="10283" r="90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17" y="4986554"/>
            <a:ext cx="2143490" cy="1836480"/>
          </a:xfrm>
          <a:prstGeom prst="rect">
            <a:avLst/>
          </a:prstGeom>
        </p:spPr>
      </p:pic>
      <p:pic>
        <p:nvPicPr>
          <p:cNvPr id="12" name="圖片 11" descr="&lt;strong&gt;Heart&lt;/strong&gt;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472">
            <a:off x="8719596" y="5651047"/>
            <a:ext cx="1120336" cy="1030129"/>
          </a:xfrm>
          <a:prstGeom prst="rect">
            <a:avLst/>
          </a:prstGeom>
        </p:spPr>
      </p:pic>
      <p:pic>
        <p:nvPicPr>
          <p:cNvPr id="13" name="圖片 12" descr="Golden &lt;strong&gt;Heart&lt;/strong&gt;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2328">
            <a:off x="2271654" y="4902934"/>
            <a:ext cx="2003721" cy="2003721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2559417" y="3429000"/>
            <a:ext cx="467222" cy="4131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5" name="圖片 14" descr="6 Culturally Significant Japanese &lt;strong&gt;Flowers&lt;/strong&gt; and Where to Find Them ...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508" flipH="1">
            <a:off x="5712426" y="205360"/>
            <a:ext cx="1811422" cy="1208219"/>
          </a:xfrm>
          <a:prstGeom prst="rect">
            <a:avLst/>
          </a:prstGeom>
        </p:spPr>
      </p:pic>
      <p:pic>
        <p:nvPicPr>
          <p:cNvPr id="18" name="圖片 17" descr="Beautiful Pink Cherry Blossom Trees Garden Hd Japanes - vrogue.co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388" flipH="1">
            <a:off x="-369588" y="518438"/>
            <a:ext cx="1992243" cy="13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8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03 0.00509 C -0.30703 0.03819 -0.28008 0.06504 -0.24701 0.06504 C -0.20807 0.06504 -0.19401 0.03518 -0.18802 0.01713 L -0.18203 -0.00695 C -0.17604 -0.025 -0.16107 -0.05487 -0.11706 -0.05487 C -0.08906 -0.05487 -0.05703 -0.02801 -0.05703 0.00509 C -0.05703 0.03819 -0.08906 0.06504 -0.11706 0.06504 C -0.16107 0.06504 -0.17604 0.03518 -0.18203 0.01713 L -0.18802 -0.00695 C -0.19401 -0.025 -0.20807 -0.05487 -0.24701 -0.05487 C -0.28008 -0.05487 -0.30703 -0.02801 -0.30703 0.00509 Z " pathEditMode="relative" rAng="0" ptsTypes="AAAAAAAAA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42163" y="4334778"/>
            <a:ext cx="9559637" cy="806335"/>
          </a:xfrm>
        </p:spPr>
        <p:txBody>
          <a:bodyPr>
            <a:normAutofit fontScale="90000"/>
          </a:bodyPr>
          <a:lstStyle/>
          <a:p>
            <a:r>
              <a:rPr lang="en-US" altLang="zh-HK" b="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for your care </a:t>
            </a:r>
            <a:endParaRPr lang="zh-HK" altLang="en-US" b="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33" y="-1292"/>
            <a:ext cx="10342732" cy="1808645"/>
          </a:xfrm>
        </p:spPr>
        <p:txBody>
          <a:bodyPr>
            <a:normAutofit/>
          </a:bodyPr>
          <a:lstStyle/>
          <a:p>
            <a:pPr algn="l"/>
            <a:endParaRPr lang="zh-HK" altLang="en-US" sz="4800" dirty="0"/>
          </a:p>
        </p:txBody>
      </p:sp>
      <p:sp>
        <p:nvSpPr>
          <p:cNvPr id="16" name="笑臉 15"/>
          <p:cNvSpPr/>
          <p:nvPr/>
        </p:nvSpPr>
        <p:spPr>
          <a:xfrm rot="622581">
            <a:off x="10253133" y="171072"/>
            <a:ext cx="1397000" cy="1481665"/>
          </a:xfrm>
          <a:prstGeom prst="smileyFace">
            <a:avLst/>
          </a:prstGeom>
          <a:solidFill>
            <a:srgbClr val="FFFF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橢圓 21"/>
          <p:cNvSpPr/>
          <p:nvPr/>
        </p:nvSpPr>
        <p:spPr>
          <a:xfrm rot="731016">
            <a:off x="10138880" y="773980"/>
            <a:ext cx="595854" cy="13710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橢圓 22"/>
          <p:cNvSpPr/>
          <p:nvPr/>
        </p:nvSpPr>
        <p:spPr>
          <a:xfrm rot="301282">
            <a:off x="11217559" y="936222"/>
            <a:ext cx="561287" cy="12853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心形 6"/>
          <p:cNvSpPr/>
          <p:nvPr/>
        </p:nvSpPr>
        <p:spPr>
          <a:xfrm rot="19736639">
            <a:off x="737343" y="4414866"/>
            <a:ext cx="1123193" cy="1309246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心形 7"/>
          <p:cNvSpPr/>
          <p:nvPr/>
        </p:nvSpPr>
        <p:spPr>
          <a:xfrm rot="2091966">
            <a:off x="9442112" y="4255040"/>
            <a:ext cx="1097209" cy="1355918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橢圓 3"/>
          <p:cNvSpPr/>
          <p:nvPr/>
        </p:nvSpPr>
        <p:spPr>
          <a:xfrm>
            <a:off x="1770611" y="2702029"/>
            <a:ext cx="493529" cy="50308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9053277" y="2734733"/>
            <a:ext cx="504877" cy="51878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圖片 9" descr="Glowing &lt;strong&gt;Teal&lt;/strong&gt; &lt;strong&gt;Butterfly&lt;/strong&gt;, a Mystical Fantasy Stock Illustration .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4" b="83302" l="6250" r="95250">
                        <a14:foregroundMark x1="51000" y1="58537" x2="63375" y2="81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322">
            <a:off x="1660907" y="1357187"/>
            <a:ext cx="2256384" cy="1503317"/>
          </a:xfrm>
          <a:prstGeom prst="rect">
            <a:avLst/>
          </a:prstGeom>
        </p:spPr>
      </p:pic>
      <p:pic>
        <p:nvPicPr>
          <p:cNvPr id="11" name="圖片 10" descr="&lt;strong&gt;Teal&lt;/strong&gt; Color Lovely &lt;strong&gt;Butterfly&lt;/strong&gt; Vector, &lt;strong&gt;Butterfly&lt;/strong&gt;, Animal, Lovely PNG and ...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0295">
            <a:off x="11692628" y="4793871"/>
            <a:ext cx="1359326" cy="1019494"/>
          </a:xfrm>
          <a:prstGeom prst="rect">
            <a:avLst/>
          </a:prstGeom>
        </p:spPr>
      </p:pic>
      <p:sp>
        <p:nvSpPr>
          <p:cNvPr id="12" name="雲朵形圖說文字 11"/>
          <p:cNvSpPr/>
          <p:nvPr/>
        </p:nvSpPr>
        <p:spPr>
          <a:xfrm>
            <a:off x="4179185" y="911904"/>
            <a:ext cx="3929197" cy="283084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Miss Chan</a:t>
            </a:r>
            <a:r>
              <a:rPr lang="zh-TW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，</a:t>
            </a:r>
            <a:r>
              <a:rPr lang="en-US" altLang="zh-HK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Thank you !</a:t>
            </a:r>
          </a:p>
        </p:txBody>
      </p:sp>
      <p:pic>
        <p:nvPicPr>
          <p:cNvPr id="13" name="圖片 12" descr="What is &lt;strong&gt;love&lt;/strong&gt;? Here’s the science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122">
            <a:off x="7783860" y="1042618"/>
            <a:ext cx="1919051" cy="9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0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03 0.00509 C -0.30703 0.03819 -0.28008 0.06505 -0.247 0.06505 C -0.20807 0.06505 -0.19401 0.03519 -0.18802 0.01713 L -0.18203 -0.00694 C -0.17604 -0.025 -0.16107 -0.05486 -0.11706 -0.05486 C -0.08906 -0.05486 -0.05703 -0.02801 -0.05703 0.00509 C -0.05703 0.03819 -0.08906 0.06505 -0.11706 0.06505 C -0.16107 0.06505 -0.17604 0.03519 -0.18203 0.01713 L -0.18802 -0.00694 C -0.19401 -0.025 -0.20807 -0.05486 -0.247 -0.05486 C -0.28008 -0.05486 -0.30703 -0.02801 -0.30703 0.00509 Z " pathEditMode="relative" rAng="0" ptsTypes="AAAAAAAAA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4 -0.03889 L -0.07174 -0.03889 C -0.07356 -0.04144 -0.07526 -0.04421 -0.07721 -0.0463 C -0.07981 -0.04931 -0.08086 -0.04861 -0.08346 -0.05 C -0.08463 -0.05069 -0.0858 -0.05162 -0.08698 -0.05255 C -0.08776 -0.05324 -0.08828 -0.05463 -0.08906 -0.05509 C -0.09088 -0.05625 -0.0927 -0.05671 -0.09466 -0.05741 C -0.09531 -0.05833 -0.09596 -0.05949 -0.09674 -0.05995 C -0.09752 -0.06065 -0.09869 -0.06042 -0.09948 -0.06111 C -0.10039 -0.06204 -0.10091 -0.06366 -0.10156 -0.06482 C -0.11054 -0.06412 -0.11979 -0.06574 -0.12864 -0.0625 C -0.13007 -0.06204 -0.1289 -0.05671 -0.12799 -0.05509 C -0.12695 -0.05324 -0.12513 -0.05417 -0.12382 -0.0537 C -0.12291 -0.05255 -0.12213 -0.05023 -0.12096 -0.05 C -0.11132 -0.04931 -0.10156 -0.05069 -0.09179 -0.05139 C -0.09075 -0.05139 -0.08554 -0.05324 -0.08424 -0.0537 C -0.08346 -0.05463 -0.08281 -0.05556 -0.08216 -0.05625 C -0.08047 -0.05787 -0.07747 -0.05833 -0.07591 -0.0588 C -0.06744 -0.05116 -0.07591 -0.06065 -0.07239 -0.02546 C -0.072 -0.02222 -0.0681 -0.02107 -0.06679 -0.0206 C -0.06458 -0.02639 -0.06523 -0.02245 -0.06757 -0.03032 C -0.06875 -0.03449 -0.06979 -0.03866 -0.07096 -0.04259 C -0.07265 -0.04861 -0.07161 -0.0463 -0.07382 -0.05 C -0.07395 -0.05139 -0.07408 -0.05255 -0.07448 -0.0537 C -0.07539 -0.05718 -0.07643 -0.05857 -0.07799 -0.06111 C -0.07812 -0.0625 -0.07812 -0.06412 -0.07864 -0.06482 C -0.08333 -0.0713 -0.08737 -0.07083 -0.09323 -0.07107 L -0.14882 -0.07222 C -0.15065 -0.07315 -0.15247 -0.07407 -0.15429 -0.07477 C -0.16119 -0.07732 -0.15612 -0.07454 -0.16054 -0.07732 C -0.16575 -0.08634 -0.15911 -0.07593 -0.16614 -0.08218 C -0.16705 -0.08287 -0.16744 -0.08472 -0.16823 -0.08588 C -0.17005 -0.08866 -0.17343 -0.09236 -0.17513 -0.09444 C -0.17591 -0.0963 -0.17643 -0.09792 -0.17721 -0.09954 C -0.17786 -0.10046 -0.17877 -0.10093 -0.17929 -0.10185 C -0.18086 -0.10417 -0.18216 -0.10694 -0.18346 -0.10926 L -0.18554 -0.11296 C -0.18606 -0.11482 -0.18658 -0.1162 -0.18698 -0.11806 C -0.18763 -0.12107 -0.1875 -0.12361 -0.18841 -0.12662 C -0.1888 -0.12801 -0.18932 -0.12917 -0.18971 -0.13032 C -0.18997 -0.13357 -0.18997 -0.13704 -0.19049 -0.14028 C -0.19075 -0.1419 -0.19153 -0.14352 -0.19179 -0.14514 C -0.19218 -0.14676 -0.19218 -0.14838 -0.19257 -0.15 C -0.197 -0.17153 -0.1927 -0.15069 -0.19596 -0.1625 C -0.19661 -0.16435 -0.19674 -0.16667 -0.19739 -0.16852 C -0.19869 -0.17269 -0.20117 -0.17662 -0.20299 -0.17963 C -0.20507 -0.18357 -0.2052 -0.18403 -0.20781 -0.18704 C -0.20898 -0.18843 -0.21015 -0.18935 -0.21132 -0.19074 C -0.21185 -0.19144 -0.21211 -0.19259 -0.21263 -0.19329 C -0.2138 -0.19444 -0.2151 -0.19468 -0.21614 -0.19583 C -0.21849 -0.19792 -0.22057 -0.20139 -0.22304 -0.20324 C -0.23151 -0.20926 -0.22109 -0.20139 -0.23073 -0.20926 C -0.2319 -0.21019 -0.23307 -0.21088 -0.23424 -0.21181 C -0.23567 -0.21296 -0.23698 -0.21458 -0.23841 -0.21551 C -0.24817 -0.22153 -0.24609 -0.21898 -0.25429 -0.22292 C -0.26966 -0.23009 -0.25924 -0.22616 -0.26757 -0.22917 C -0.27161 -0.23218 -0.27291 -0.23357 -0.27721 -0.23519 C -0.2789 -0.23588 -0.28047 -0.23611 -0.28216 -0.23657 C -0.28333 -0.23727 -0.28437 -0.23843 -0.28554 -0.23889 C -0.28698 -0.23958 -0.28841 -0.23958 -0.28971 -0.24028 C -0.29049 -0.24051 -0.29114 -0.24097 -0.29179 -0.24144 C -0.29375 -0.24236 -0.29739 -0.24398 -0.29739 -0.24398 C -0.30208 -0.24352 -0.30664 -0.24329 -0.31132 -0.24259 C -0.31198 -0.24259 -0.31263 -0.24167 -0.31341 -0.24144 C -0.31549 -0.24074 -0.31757 -0.24074 -0.31966 -0.24028 C -0.32122 -0.23982 -0.32291 -0.23912 -0.32448 -0.23889 C -0.32916 -0.23866 -0.33372 -0.23889 -0.33841 -0.23889 L -0.33073 -0.23889 L -0.35234 -0.26111 L -0.41276 -0.25625 C -0.41432 -0.25949 -0.41575 -0.26319 -0.41757 -0.2662 C -0.4181 -0.2669 -0.41901 -0.2669 -0.41966 -0.26736 C -0.42109 -0.26852 -0.42252 -0.26968 -0.42382 -0.27107 C -0.42526 -0.27245 -0.42799 -0.27593 -0.42799 -0.27593 C -0.42916 -0.27546 -0.43047 -0.27569 -0.43151 -0.27477 C -0.43255 -0.27361 -0.4332 -0.2713 -0.43424 -0.26991 C -0.43515 -0.26852 -0.43619 -0.26759 -0.43698 -0.2662 C -0.43763 -0.26505 -0.43776 -0.26343 -0.43841 -0.2625 C -0.43919 -0.26111 -0.44036 -0.26088 -0.44114 -0.25995 C -0.44323 -0.25741 -0.44205 -0.25694 -0.44401 -0.2537 C -0.44453 -0.25278 -0.44531 -0.25208 -0.44609 -0.25139 C -0.44648 -0.25 -0.44687 -0.24884 -0.44739 -0.24769 C -0.44778 -0.24676 -0.44843 -0.24607 -0.44882 -0.24514 C -0.45052 -0.23982 -0.45026 -0.23611 -0.45156 -0.23032 C -0.45234 -0.22685 -0.45442 -0.22037 -0.45442 -0.22037 C -0.45455 -0.21944 -0.45533 -0.21088 -0.45573 -0.20926 C -0.45612 -0.20787 -0.45664 -0.20694 -0.45716 -0.20556 C -0.45898 -0.1794 -0.45716 -0.20972 -0.45716 -0.1537 C -0.45716 -0.14051 -0.45755 -0.12755 -0.45781 -0.11435 C -0.45794 -0.10903 -0.4582 -0.10347 -0.45859 -0.09815 C -0.45859 -0.0963 -0.45911 -0.08681 -0.45989 -0.08333 C -0.46028 -0.08218 -0.4608 -0.08102 -0.46132 -0.07963 C -0.47578 -0.08102 -0.47408 -0.08009 -0.48698 -0.08333 C -0.48984 -0.08403 -0.49257 -0.08495 -0.49531 -0.08588 C -0.49648 -0.08634 -0.49765 -0.08657 -0.49882 -0.08704 C -0.50169 -0.08866 -0.50429 -0.09074 -0.50716 -0.09213 C -0.50807 -0.09259 -0.50898 -0.09282 -0.50989 -0.09329 C -0.51106 -0.09398 -0.51224 -0.09491 -0.51341 -0.09583 C -0.51432 -0.09653 -0.51523 -0.09769 -0.51614 -0.09815 C -0.51797 -0.09931 -0.51992 -0.09977 -0.52174 -0.10069 C -0.52317 -0.10139 -0.52448 -0.10255 -0.52591 -0.10324 C -0.52929 -0.10463 -0.53294 -0.10532 -0.53632 -0.10694 L -0.53906 -0.1081 C -0.54518 -0.10787 -0.56588 -0.10741 -0.57526 -0.10556 C -0.57617 -0.10556 -0.57708 -0.10486 -0.57799 -0.1044 C -0.58502 -0.10093 -0.58047 -0.10278 -0.58632 -0.10069 C -0.59674 -0.10162 -0.60716 -0.10162 -0.61757 -0.10324 C -0.61862 -0.10324 -0.6194 -0.10486 -0.62031 -0.10556 C -0.62487 -0.10926 -0.62369 -0.10718 -0.62864 -0.11296 C -0.62929 -0.11366 -0.62955 -0.11505 -0.63007 -0.11551 C -0.63112 -0.11667 -0.63242 -0.1169 -0.63359 -0.11806 C -0.63698 -0.12107 -0.63632 -0.1213 -0.63906 -0.12407 C -0.64075 -0.12593 -0.64231 -0.12755 -0.64401 -0.12917 C -0.64948 -0.13449 -0.64713 -0.13171 -0.65364 -0.13657 C -0.66315 -0.14329 -0.66562 -0.14468 -0.67317 -0.15255 C -0.67461 -0.15417 -0.67604 -0.15579 -0.67734 -0.15741 C -0.67903 -0.15972 -0.68033 -0.16296 -0.68216 -0.16482 C -0.68346 -0.1662 -0.68502 -0.1662 -0.68632 -0.16736 C -0.69492 -0.17431 -0.6875 -0.16991 -0.69609 -0.17847 C -0.70013 -0.18241 -0.7052 -0.1838 -0.70859 -0.18958 C -0.71067 -0.19352 -0.71158 -0.19537 -0.71406 -0.19815 C -0.71497 -0.19931 -0.71601 -0.19977 -0.71692 -0.20069 C -0.71979 -0.20833 -0.71666 -0.20046 -0.72031 -0.2081 C -0.72135 -0.21019 -0.72213 -0.21227 -0.72317 -0.21435 C -0.72395 -0.21597 -0.725 -0.21759 -0.72591 -0.21921 C -0.7388 -0.23912 -0.73567 -0.23449 -0.74609 -0.24769 C -0.747 -0.25046 -0.74791 -0.25347 -0.74882 -0.25625 C -0.74974 -0.2588 -0.75104 -0.26088 -0.75156 -0.26366 C -0.75234 -0.26713 -0.75208 -0.27107 -0.75234 -0.27477 C -0.75325 -0.29005 -0.75247 -0.28264 -0.75364 -0.29329 C -0.75234 -0.32083 -0.75377 -0.31366 -0.75091 -0.33032 C -0.75078 -0.33148 -0.75052 -0.33287 -0.75026 -0.33403 C -0.74935 -0.33704 -0.74869 -0.33796 -0.74739 -0.34005 C -0.74687 -0.34329 -0.74648 -0.34607 -0.74531 -0.34884 C -0.74479 -0.35023 -0.74401 -0.35116 -0.74323 -0.35255 C -0.7414 -0.3625 -0.74453 -0.34722 -0.73984 -0.36227 C -0.73932 -0.36389 -0.73958 -0.36574 -0.73906 -0.36736 C -0.73867 -0.36921 -0.73763 -0.37037 -0.73698 -0.37222 C -0.73164 -0.38912 -0.73606 -0.38009 -0.73073 -0.38958 C -0.7306 -0.39074 -0.73047 -0.39213 -0.73007 -0.39329 C -0.72786 -0.40023 -0.72747 -0.40046 -0.72448 -0.40556 C -0.72291 -0.41435 -0.72526 -0.40278 -0.72109 -0.41551 C -0.72044 -0.41736 -0.72018 -0.41968 -0.71966 -0.42153 C -0.71914 -0.42361 -0.71679 -0.42894 -0.71614 -0.43032 C -0.7125 -0.43958 -0.71484 -0.43519 -0.71198 -0.44005 C -0.71093 -0.44421 -0.71015 -0.44884 -0.70859 -0.45255 C -0.70768 -0.45463 -0.70664 -0.45648 -0.70573 -0.45857 C -0.70494 -0.46088 -0.70455 -0.46366 -0.70364 -0.46597 C -0.70221 -0.4706 -0.70052 -0.47523 -0.69882 -0.47963 C -0.69791 -0.48218 -0.69687 -0.48426 -0.69609 -0.48704 C -0.69557 -0.48866 -0.69531 -0.49051 -0.69466 -0.4919 C -0.6927 -0.49676 -0.69075 -0.50139 -0.68841 -0.50556 C -0.6875 -0.50718 -0.68645 -0.50857 -0.68567 -0.51042 C -0.68411 -0.51412 -0.68294 -0.51806 -0.68151 -0.52153 C -0.6806 -0.52384 -0.67968 -0.52569 -0.67864 -0.52778 C -0.67825 -0.5287 -0.67773 -0.5294 -0.67734 -0.53032 C -0.67682 -0.53148 -0.67643 -0.53287 -0.67591 -0.53403 C -0.67291 -0.54051 -0.67617 -0.53148 -0.67317 -0.54005 C -0.67239 -0.54213 -0.672 -0.54468 -0.67109 -0.5463 C -0.66836 -0.55116 -0.66731 -0.55116 -0.66406 -0.55255 C -0.66093 -0.55625 -0.66328 -0.55394 -0.65989 -0.55625 C -0.65872 -0.55694 -0.65768 -0.5581 -0.65651 -0.55857 C -0.65416 -0.55972 -0.64948 -0.56111 -0.64948 -0.56111 C -0.64882 -0.56181 -0.64817 -0.56296 -0.64739 -0.56366 C -0.64635 -0.56435 -0.64518 -0.56435 -0.64401 -0.56482 C -0.64323 -0.56505 -0.64257 -0.56574 -0.64192 -0.56597 C -0.6401 -0.5669 -0.63815 -0.56736 -0.63632 -0.56852 C -0.63203 -0.57107 -0.62942 -0.57269 -0.62382 -0.57338 L -0.61341 -0.57477 C -0.61106 -0.57431 -0.60807 -0.57639 -0.60651 -0.57338 C -0.60442 -0.56944 -0.60533 -0.5625 -0.60442 -0.55741 C -0.60377 -0.55394 -0.60247 -0.55093 -0.60156 -0.54745 C -0.60052 -0.54329 -0.60013 -0.53796 -0.59882 -0.53403 C -0.5983 -0.53218 -0.59739 -0.53056 -0.59674 -0.52894 C -0.59531 -0.52153 -0.59479 -0.5169 -0.59257 -0.51042 C -0.59153 -0.50741 -0.5901 -0.50486 -0.58906 -0.50185 C -0.58815 -0.49884 -0.58789 -0.49514 -0.58698 -0.4919 C -0.58619 -0.48889 -0.58502 -0.48634 -0.58424 -0.48333 C -0.58294 -0.47801 -0.58255 -0.47199 -0.58073 -0.46736 L -0.57526 -0.45255 C -0.575 -0.45093 -0.57513 -0.44884 -0.57448 -0.44745 C -0.57239 -0.44236 -0.57109 -0.44259 -0.56823 -0.44144 C -0.56731 -0.44213 -0.56627 -0.44259 -0.56549 -0.44375 C -0.56419 -0.44583 -0.56276 -0.45093 -0.56198 -0.4537 C -0.56172 -0.45486 -0.56172 -0.45625 -0.56132 -0.45741 C -0.5608 -0.45926 -0.55989 -0.46065 -0.55924 -0.46227 C -0.55898 -0.46389 -0.55898 -0.46574 -0.55859 -0.46736 C -0.5582 -0.46875 -0.55755 -0.46968 -0.55716 -0.47107 C -0.55664 -0.47269 -0.55625 -0.47431 -0.55573 -0.47593 C -0.55416 -0.48079 -0.55091 -0.49074 -0.55091 -0.49074 C -0.54948 -0.50093 -0.55143 -0.49005 -0.54739 -0.50185 C -0.54674 -0.5037 -0.54661 -0.50602 -0.54609 -0.5081 C -0.54544 -0.50972 -0.54453 -0.51111 -0.54401 -0.51296 C -0.5427 -0.51736 -0.54179 -0.52199 -0.54049 -0.52662 C -0.53971 -0.5294 -0.53867 -0.53241 -0.53776 -0.53519 C -0.53724 -0.53634 -0.53672 -0.5375 -0.53632 -0.53889 C -0.53528 -0.54213 -0.53463 -0.5456 -0.53359 -0.54884 C -0.53281 -0.55069 -0.53164 -0.55185 -0.53073 -0.5537 C -0.5289 -0.55764 -0.52747 -0.56273 -0.52526 -0.56597 C -0.52265 -0.56968 -0.51992 -0.57292 -0.51757 -0.57708 C -0.51692 -0.57847 -0.51627 -0.57986 -0.51549 -0.58079 C -0.51471 -0.58194 -0.51354 -0.58241 -0.51276 -0.58333 C -0.50963 -0.58681 -0.50729 -0.59329 -0.50364 -0.59444 C -0.49882 -0.59583 -0.50091 -0.59491 -0.49739 -0.59676 C -0.48984 -0.59421 -0.4983 -0.59838 -0.48984 -0.58819 C -0.48268 -0.57986 -0.48711 -0.58611 -0.47942 -0.56968 C -0.46927 -0.54838 -0.47864 -0.56968 -0.47174 -0.55255 C -0.47044 -0.54907 -0.46888 -0.54607 -0.46757 -0.54259 C -0.46432 -0.5338 -0.4625 -0.52732 -0.45989 -0.51782 C -0.45755 -0.50926 -0.4552 -0.50069 -0.45299 -0.4919 C -0.45182 -0.4875 -0.45026 -0.4831 -0.44948 -0.47847 C -0.44882 -0.47431 -0.4483 -0.47014 -0.44739 -0.46597 C -0.44453 -0.45324 -0.43984 -0.43773 -0.43698 -0.42407 C -0.43606 -0.41944 -0.43502 -0.41505 -0.43424 -0.41042 C -0.43359 -0.40648 -0.43333 -0.40232 -0.43281 -0.39815 C -0.43073 -0.36019 -0.43385 -0.41181 -0.43073 -0.37338 C -0.43033 -0.36898 -0.43033 -0.36435 -0.43007 -0.35995 C -0.43047 -0.34051 -0.43047 -0.32107 -0.43151 -0.30185 C -0.4319 -0.29259 -0.43437 -0.28565 -0.43632 -0.27732 C -0.43802 -0.26991 -0.43893 -0.26181 -0.44114 -0.25509 L -0.44948 -0.23032 C -0.45091 -0.22616 -0.45234 -0.22222 -0.45364 -0.21806 C -0.45481 -0.21435 -0.4556 -0.21019 -0.45716 -0.20694 C -0.45833 -0.2044 -0.4595 -0.20208 -0.46067 -0.19954 C -0.46185 -0.19676 -0.46276 -0.19352 -0.46406 -0.19074 C -0.46627 -0.18634 -0.46862 -0.18241 -0.47109 -0.17847 C -0.47695 -0.16898 -0.47617 -0.17176 -0.48151 -0.16482 C -0.48268 -0.16343 -0.48372 -0.16134 -0.48489 -0.15995 C -0.4858 -0.15903 -0.48685 -0.15833 -0.48776 -0.15741 C -0.48893 -0.15625 -0.48997 -0.15486 -0.49114 -0.1537 C -0.49205 -0.15278 -0.4931 -0.15232 -0.49401 -0.15139 C -0.49544 -0.14977 -0.49661 -0.14769 -0.49817 -0.1463 C -0.49974 -0.14491 -0.50143 -0.14421 -0.50299 -0.14259 C -0.50403 -0.14167 -0.50481 -0.14028 -0.50573 -0.13889 C -0.50846 -0.13542 -0.50716 -0.13773 -0.50859 -0.13519 " pathEditMode="relative" ptsTypes="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2" grpId="0" animBg="1"/>
      <p:bldP spid="23" grpId="0" animBg="1"/>
      <p:bldP spid="7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49114" y="4529831"/>
            <a:ext cx="9559637" cy="806335"/>
          </a:xfrm>
        </p:spPr>
        <p:txBody>
          <a:bodyPr>
            <a:normAutofit fontScale="90000"/>
          </a:bodyPr>
          <a:lstStyle/>
          <a:p>
            <a:r>
              <a:rPr lang="en-US" altLang="zh-HK" b="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for your smile</a:t>
            </a:r>
            <a:endParaRPr lang="zh-HK" altLang="en-US" b="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橢圓 8"/>
          <p:cNvSpPr/>
          <p:nvPr/>
        </p:nvSpPr>
        <p:spPr>
          <a:xfrm>
            <a:off x="9153029" y="2691294"/>
            <a:ext cx="504877" cy="51878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1" name="圖片 10" descr="Pink realistic &lt;strong&gt;heart&lt;/strong&gt; isolate on transparente background. Symbol &lt;strong&gt;love&lt;/strong&gt;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133">
            <a:off x="1005766" y="4211691"/>
            <a:ext cx="1187454" cy="1187454"/>
          </a:xfrm>
          <a:prstGeom prst="rect">
            <a:avLst/>
          </a:prstGeom>
        </p:spPr>
      </p:pic>
      <p:sp>
        <p:nvSpPr>
          <p:cNvPr id="13" name="笑臉 12"/>
          <p:cNvSpPr/>
          <p:nvPr/>
        </p:nvSpPr>
        <p:spPr>
          <a:xfrm>
            <a:off x="4184195" y="1289684"/>
            <a:ext cx="3175000" cy="3039533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12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-0.07893 L -0.14792 -0.0787 C -0.13789 -0.07453 -0.13346 -0.07199 -0.12148 -0.07152 L 0.0806 -0.06921 C 0.32826 -0.01365 0.10365 -0.06898 0.25208 -0.02338 C 0.34154 0.00394 0.28398 -0.02222 0.36536 0.01598 C 0.4013 0.03311 0.40365 0.03311 0.43542 0.05811 C 0.44987 0.06945 0.44831 0.06806 0.45703 0.07871 C 0.45326 0.09213 0.45547 0.0875 0.44375 0.09862 C 0.4138 0.12709 0.40365 0.13473 0.36745 0.15186 C 0.34727 0.16135 0.32695 0.17061 0.30625 0.17524 C 0.28268 0.18056 0.16367 0.1882 0.14102 0.19005 L -0.125 0.18519 C -0.15208 0.18403 -0.17904 0.17662 -0.20625 0.17408 C -0.2612 0.16899 -0.37148 0.16297 -0.37148 0.1632 C -0.39232 0.16019 -0.41315 0.15834 -0.43398 0.1544 C -0.45039 0.15093 -0.46667 0.14561 -0.48307 0.14167 C -0.49349 0.13982 -0.50391 0.13866 -0.51432 0.13704 C -0.51901 0.13797 -0.52539 0.13287 -0.52826 0.13936 C -0.54193 0.16968 -0.56563 0.22037 -0.53307 0.23704 C -0.50846 0.24977 -0.48268 0.25348 -0.45742 0.26042 C -0.38333 0.28079 -0.31172 0.29931 -0.2375 0.31366 C -0.20859 0.31922 -0.17943 0.322 -0.15065 0.32848 C -0.09427 0.34098 -0.03802 0.35325 0.01797 0.37037 C 0.04219 0.37778 0.06615 0.38704 0.09036 0.3926 C 0.11146 0.39746 0.13294 0.39838 0.15404 0.40116 C 0.17292 0.40741 0.19167 0.41436 0.21042 0.41968 C 0.22174 0.42292 0.2332 0.42431 0.24453 0.42709 C 0.25078 0.42871 0.26953 0.43334 0.26328 0.43334 C 0.24648 0.43334 0.22995 0.42917 0.21328 0.42709 C 0.18164 0.42338 0.15013 0.42338 0.11875 0.41598 C 0.09583 0.41065 0.07305 0.40394 0.05 0.4 C -0.0375 0.38565 -0.12721 0.39005 -0.21458 0.38889 C -0.30234 0.39213 -0.39049 0.3919 -0.47826 0.39885 C -0.51667 0.40186 -0.55091 0.41551 -0.58659 0.4382 C -0.59479 0.44352 -0.60234 0.45139 -0.61016 0.45811 C -0.62148 0.48149 -0.62565 0.48426 -0.58034 0.50371 C -0.54648 0.51829 -0.41706 0.5426 -0.37214 0.547 C -0.34023 0.55 -0.30781 0.54931 -0.2763 0.5507 C 0.00169 0.56297 -0.42331 0.54977 0.18268 0.56412 C 0.22513 0.575 0.23307 0.57639 0.2707 0.58774 C 0.27461 0.58866 0.27826 0.59005 0.2819 0.59144 L -0.07422 0.61112 C -0.10091 0.61297 -0.12747 0.62061 -0.15417 0.62107 L -0.47266 0.61737 C -0.25612 0.59769 -0.39453 0.60857 0.0819 0.61598 C 0.09609 0.61621 0.11029 0.61737 0.12435 0.62107 C 0.13672 0.62408 0.09935 0.61852 0.08685 0.61737 L -0.19792 0.54561 C -0.23008 0.53426 -0.26198 0.52084 -0.2944 0.51112 C -0.41133 0.47616 -0.36992 0.50093 -0.48177 0.46181 C -0.53073 0.44468 -0.58008 0.42894 -0.62826 0.40487 C -0.67266 0.38287 -0.65443 0.38982 -0.68242 0.38033 C -0.68737 0.37454 -0.68659 0.37639 -0.67344 0.37662 L 0.09583 0.38635 L 0.29036 0.43959 C 0.31068 0.44491 0.33125 0.44676 0.35143 0.45301 C 0.37617 0.46065 0.38464 0.4669 0.40417 0.47894 C 0.26719 0.53519 0.38841 0.48727 0.00286 0.40625 C -0.08867 0.38681 -0.1263 0.36875 -0.21667 0.34329 L -0.40964 0.29144 C -0.52383 0.26389 -0.48164 0.27269 -0.53594 0.26158 C -0.52318 0.25047 -0.52995 0.2551 -0.50117 0.25556 L 0.27708 0.26922 C 0.44193 0.3176 0.37344 0.28936 0.48411 0.34075 C 0.45911 0.41459 0.47721 0.36505 0.34792 0.33959 C 0.25234 0.32061 0.15768 0.28982 0.0625 0.26389 C 0.02474 0.25394 -0.01315 0.24468 -0.05065 0.23195 C -0.08646 0.22014 -0.12227 0.20695 -0.15833 0.1963 C -0.18958 0.18704 -0.22148 0.18311 -0.25273 0.17292 C -0.3625 0.13704 -0.3457 0.14584 -0.40404 0.11112 C -0.40951 0.10139 -0.41016 0.10325 -0.39362 0.09862 C -0.38008 0.09514 -0.3668 0.09375 -0.35339 0.09144 C -0.11966 0.10093 -0.09414 0.08287 0.07435 0.12593 C 0.14063 0.14283 0.20781 0.15209 0.27292 0.1801 L 0.35286 0.21482 C 0.46654 0.26737 0.4319 0.23704 0.48203 0.28496 C 0.48411 0.29075 0.48516 0.29121 0.47786 0.29375 C 0.47188 0.29607 0.46576 0.297 0.45977 0.29746 C 0.44518 0.29908 0.4306 0.29931 0.41602 0.3 C 0.37266 0.29676 0.32917 0.29862 0.2862 0.29005 C 0.25091 0.28311 0.03958 0.22153 -0.02565 0.20116 C -0.1349 0.16737 -0.16927 0.15625 -0.28607 0.10371 C -0.32513 0.08612 -0.32904 0.08056 -0.35898 0.05556 C -0.36471 0.04329 -0.36901 0.03912 -0.34857 0.02709 C -0.33451 0.01899 -0.31953 0.0169 -0.30482 0.01482 C -0.28359 0.01181 -0.26224 0.0132 -0.24089 0.01227 C -0.14349 0.01274 -0.04596 0.00602 0.0513 0.01366 C 0.08594 0.01621 0.1194 0.03473 0.15352 0.04329 C 0.1849 0.05116 0.21667 0.05463 0.24792 0.06297 C 0.27721 0.07061 0.30612 0.08287 0.33542 0.09144 C 0.37591 0.10278 0.41654 0.11135 0.45703 0.12223 C 0.47995 0.12825 0.47552 0.12593 0.48828 0.1345 C 0.47878 0.13797 0.47982 0.13797 0.46328 0.13704 L 0.24935 0.12338 C -0.09727 0.00487 0.40078 0.17246 0.00404 0.04931 C -0.12513 0.00926 -0.25677 -0.01388 -0.3832 -0.07662 L -0.53802 -0.153 C -0.54453 -0.16134 -0.55221 -0.16713 -0.55742 -0.17777 C -0.55859 -0.18009 -0.55508 -0.1831 -0.55326 -0.18402 C -0.54206 -0.18865 -0.53073 -0.19189 -0.51927 -0.19375 C -0.49401 -0.19861 -0.46875 -0.20115 -0.44362 -0.20486 C -0.21576 -0.19652 -0.09714 -0.21504 0.09245 -0.16782 C 0.15 -0.15347 0.20729 -0.13634 0.26458 -0.11967 C 0.2862 -0.11342 0.31836 -0.10486 0.34102 -0.09143 C 0.31888 -0.08402 0.32188 -0.08402 0.28685 -0.08518 C 0.23099 -0.08703 0.17526 -0.09166 0.11953 -0.09513 C 0.00625 -0.12384 -0.10755 -0.1456 -0.22005 -0.18148 C -0.27708 -0.19976 -0.33542 -0.20671 -0.39089 -0.23588 L -0.46992 -0.27777 C -0.47018 -0.27847 -0.47487 -0.28819 -0.46992 -0.28888 C -0.43893 -0.29328 -0.40755 -0.29467 -0.3763 -0.29745 C -0.31055 -0.29305 -0.24453 -0.29606 -0.17917 -0.28402 C -0.1694 -0.28217 0.23516 -0.16273 0.2513 -0.1581 L 0.33893 -0.13217 C 0.39648 -0.11481 0.40547 -0.1155 0.45417 -0.08888 C 0.45872 -0.08634 0.46302 -0.08217 0.46745 -0.07893 C 0.42135 -0.05185 0.37057 -0.08611 0.32227 -0.09375 C 0.26081 -0.1037 0.16615 -0.13148 0.10703 -0.153 L -0.42214 -0.35185 C -0.51927 -0.38865 -0.48958 -0.37546 -0.57617 -0.42847 C -0.54831 -0.44768 -0.56393 -0.43981 -0.51094 -0.43958 L -0.32708 -0.43588 C 0.00078 -0.38402 -0.15365 -0.4199 0.17161 -0.32222 C 0.20378 -0.3125 0.23698 -0.31018 0.26797 -0.29259 L 0.39036 -0.22338 C 0.38086 -0.21226 0.38477 -0.21481 0.36458 -0.21736 C 0.32201 -0.22222 0.2793 -0.22685 0.23685 -0.23588 C 0.06771 -0.27129 -0.03073 -0.30694 -0.2013 -0.35925 C -0.23672 -0.37013 -0.27331 -0.37222 -0.30755 -0.39143 L -0.42422 -0.45671 C -0.4224 -0.46967 -0.42396 -0.46527 -0.40898 -0.46921 C -0.39492 -0.47268 -0.38073 -0.47407 -0.36654 -0.47662 C -0.08685 -0.44004 -0.13737 -0.45787 0.13737 -0.37777 L 0.38333 -0.30625 C 0.41602 -0.29675 0.44922 -0.29282 0.48125 -0.27893 L 0.5737 -0.23958 C 0.56706 -0.22083 0.5707 -0.22546 0.55 -0.22592 C 0.5056 -0.22685 0.4612 -0.23078 0.41667 -0.23333 L -0.0694 -0.36782 C -0.14076 -0.38819 -0.21237 -0.40717 -0.28333 -0.43217 C -0.35742 -0.4581 -0.32604 -0.44236 -0.37839 -0.47291 C -0.38568 -0.48588 -0.38385 -0.48101 -0.35404 -0.48518 C -0.33333 -0.48796 -0.3125 -0.4868 -0.29167 -0.48773 C -0.22917 -0.48425 -0.16654 -0.48564 -0.10417 -0.47777 C -0.06055 -0.47222 -0.01745 -0.45879 0.02578 -0.44699 C 0.35573 -0.35648 0.25378 -0.38773 0.5737 -0.25185 C 0.57161 -0.23032 0.57578 -0.20347 0.56745 -0.18773 C 0.56068 -0.175 0.54792 -0.18495 0.53828 -0.18518 C 0.4901 -0.18657 0.44193 -0.19004 0.39375 -0.19259 L -0.06107 -0.31967 L -0.16732 -0.3493 C -0.19258 -0.35648 -0.21823 -0.35995 -0.24297 -0.37152 L -0.29583 -0.39629 C -0.27734 -0.40601 -0.28477 -0.40324 -0.24922 -0.40254 L 0.18893 -0.38888 C 0.3082 -0.35902 0.45911 -0.32453 0.56953 -0.27523 C 0.57552 -0.27268 0.57227 -0.25393 0.5737 -0.24328 C 0.56367 -0.21458 0.55977 -0.175 0.54375 -0.15671 C 0.52578 -0.13611 0.50195 -0.13703 0.4806 -0.13703 C 0.30651 -0.13726 0.13242 -0.15092 -0.04167 -0.1581 C -0.09857 -0.16828 -0.15573 -0.17523 -0.2125 -0.18888 C -0.3263 -0.21597 -0.43971 -0.25023 -0.55326 -0.28032 C -0.56432 -0.2831 -0.57552 -0.28518 -0.58659 -0.28773 C -0.59596 -0.29328 -0.60872 -0.3 -0.56159 -0.30115 L -0.29232 -0.29629 L 0.11667 -0.19375 C 0.15534 -0.18356 0.19349 -0.16898 0.2319 -0.1581 C 0.26523 -0.14838 0.29857 -0.14074 0.33203 -0.13217 C 0.36966 -0.10856 0.42487 -0.12291 0.44518 -0.0618 C 0.45898 -0.02037 0.3931 -0.03032 0.36602 -0.02963 C 0.24974 -0.02615 0.13359 -0.04282 0.01745 -0.0493 L -0.27773 -0.11967 C -0.35547 -0.13796 -0.43372 -0.15 -0.51094 -0.17291 L -0.63594 -0.20995 C -0.62552 -0.21064 -0.6151 -0.21296 -0.60469 -0.21226 C -0.38919 -0.19976 -0.43177 -0.18912 -0.1388 -0.11736 C 0.00104 -0.0831 -0.01094 -0.09814 0.15977 -0.03819 C 0.18893 -0.028 0.21719 -0.01018 0.24583 0.00371 C 0.24948 0.02524 0.25169 0.02338 0.22786 0.02963 C 0.19193 0.03889 0.15573 0.04653 0.11953 0.04931 C -0.07695 0.06528 -0.27357 0.07408 -0.46992 0.08635 C -0.69779 0.23658 -0.46549 0.07848 0.17643 0.16412 C 0.21263 0.16899 0.27044 0.19121 0.31602 0.20857 C 0.22643 0.24815 0.27721 0.23149 0.11042 0.22963 L -0.37214 0.21852 C -0.39622 0.21389 -0.42044 0.21042 -0.4444 0.20487 C -0.46497 0.2 -0.52695 0.18473 -0.50599 0.18635 C -0.33099 0.20093 -0.27096 0.22616 -0.0944 0.27778 L 0.12643 0.34329 C 0.15677 0.35209 0.18737 0.35625 0.21745 0.36922 L 0.31185 0.40996 C 0.27643 0.4257 0.2862 0.42431 0.23464 0.42223 C -0.25781 0.40209 -0.17982 0.40718 -0.46927 0.38403 C -0.51602 0.38473 -0.65339 0.35764 -0.60951 0.38635 C -0.5293 0.43889 -0.44076 0.43473 -0.35612 0.45811 C -0.31341 0.46991 -0.27031 0.47801 -0.22773 0.49144 C -0.0944 0.53334 0.03802 0.58588 0.17227 0.61737 C 0.22305 0.62917 0.37682 0.62315 0.32578 0.62107 L -0.52474 0.58889 C -0.53919 0.58264 -0.55365 0.57732 -0.56784 0.57037 C -0.57031 0.56922 -0.57734 0.56528 -0.57474 0.56412 C -0.56211 0.5588 -0.54883 0.55926 -0.53594 0.55672 L -0.25208 0.59375 C 0.06823 0.62686 -0.01536 0.6301 0.16042 0.61482 C -0.05768 0.54237 -0.16042 0.50973 -0.44844 0.38403 L -0.60117 0.31737 C -0.65378 0.26875 -0.73789 0.27014 -0.75885 0.1713 C -0.77734 0.08473 -0.7207 -0.00671 -0.68451 -0.07407 C -0.66784 -0.10509 -0.53529 -0.11759 -0.52135 -0.11967 C -0.4888 -0.11921 -0.21159 -0.13611 -0.10482 -0.09513 C -0.06654 -0.08032 -0.02982 -0.05555 0.00768 -0.03588 C 0.01523 -0.02638 0.0276 -0.02314 0.0306 -0.0074 C 0.03255 0.00278 0.02279 0.01019 0.01745 0.01482 C 0.00885 0.02246 -0.00078 0.02686 -0.01042 0.02848 C -0.04427 0.0338 -0.07839 0.03334 -0.1125 0.03588 C -0.2026 0.02639 -0.23008 0.02778 -0.33607 -0.01365 C -0.38633 -0.0331 -0.43516 -0.06365 -0.48451 -0.08888 C -0.48672 -0.09537 -0.48958 -0.09907 -0.48099 -0.10254 C -0.30469 -0.17175 -0.36458 -0.15925 -0.22083 -0.16296 C -0.07331 -0.15393 0.07448 -0.15578 0.22161 -0.13588 C 0.28919 -0.12662 0.34583 -0.09652 0.40768 -0.0655 C 0.41068 -0.04652 0.41107 -0.05509 0.39036 -0.05439 L 0.26875 -0.05069 C 0.16276 -0.06921 0.05651 -0.08263 -0.04922 -0.10625 C -0.15977 -0.13055 -0.24831 -0.16342 -0.35273 -0.2 C -0.33997 -0.21342 -0.34596 -0.20833 -0.31523 -0.20995 L -0.04922 -0.21851 C 0.05729 -0.19884 0.06042 -0.20254 0.16602 -0.16666 C 0.29688 -0.12222 0.31471 -0.1243 0.42227 -0.04699 C 0.43255 -0.03958 0.44167 -0.028 0.45143 -0.01851 C 0.45208 -0.0155 0.45469 -0.00925 0.45078 -0.0074 C 0.44414 -0.00416 0.4306 -0.00115 0.4306 -0.00092 C 0.41068 -0.00324 0.39076 -0.00393 0.37083 -0.0074 C 0.3694 -0.00763 0.36471 -0.01088 0.36328 -0.01481 C 0.36263 -0.0162 0.36237 -0.01805 0.36185 -0.01967 C 0.36068 -0.02338 0.36055 -0.02314 0.35911 -0.02592 C 0.35755 -0.0324 0.35677 -0.03865 0.35208 -0.04189 C 0.35091 -0.04282 0.34974 -0.04328 0.3487 -0.04444 C 0.34779 -0.04537 0.34479 -0.04953 0.34375 -0.05185 C 0.3431 -0.05347 0.34245 -0.05509 0.34167 -0.05671 C 0.34102 -0.06041 0.34023 -0.06412 0.33958 -0.06782 C 0.33932 -0.06944 0.33919 -0.07106 0.33893 -0.07291 C 0.33841 -0.07662 0.33802 -0.08032 0.3375 -0.08402 C 0.33724 -0.08958 0.33724 -0.09537 0.33685 -0.10115 C 0.33672 -0.10277 0.33633 -0.10439 0.3362 -0.10625 C 0.33451 -0.11967 0.33633 -0.10648 0.33477 -0.11597 C 0.33424 -0.11898 0.33424 -0.12222 0.33333 -0.12476 C 0.33125 -0.13055 0.32839 -0.13541 0.32578 -0.14074 C 0.32461 -0.14282 0.3237 -0.14537 0.32227 -0.14699 C 0.32044 -0.14884 0.31849 -0.15092 0.31667 -0.153 C 0.31615 -0.1537 0.31589 -0.15509 0.31536 -0.15555 C 0.31263 -0.15787 0.30977 -0.15949 0.30703 -0.1618 C 0.30495 -0.16342 0.30286 -0.16527 0.30078 -0.16666 C 0.29896 -0.16782 0.29701 -0.16828 0.29518 -0.16921 C 0.29193 -0.1706 0.28867 -0.17268 0.28542 -0.17407 C 0.28294 -0.17523 0.28034 -0.17546 0.27786 -0.17662 C 0.25039 -0.18796 0.25651 -0.18449 0.2431 -0.19259 C 0.23568 -0.19189 0.22826 -0.19189 0.2207 -0.19004 C 0.21927 -0.18981 0.21797 -0.1875 0.21667 -0.18634 C 0.21523 -0.18541 0.21393 -0.18472 0.2125 -0.18402 C 0.21068 -0.18101 0.20859 -0.17847 0.20703 -0.17523 C 0.20586 -0.17314 0.20456 -0.16481 0.20404 -0.16296 C 0.20469 -0.15509 0.20365 -0.14652 0.2056 -0.13958 C 0.20807 -0.13055 0.21315 -0.12476 0.21667 -0.11736 C 0.2207 -0.10902 0.21979 -0.10694 0.225 -0.1 C 0.2332 -0.08912 0.24206 -0.08032 0.25 -0.06921 C 0.26276 -0.05092 0.27682 -0.03055 0.29036 -0.01736 C 0.30443 -0.00324 0.31888 0.00973 0.33268 0.02477 C 0.34922 0.04283 0.35586 0.05116 0.37435 0.06667 C 0.37604 0.06806 0.37799 0.06829 0.37995 0.06922 C 0.38099 0.07037 0.38216 0.07176 0.38333 0.07292 C 0.38398 0.07338 0.38477 0.07454 0.38542 0.07408 C 0.3862 0.07362 0.38633 0.07153 0.38685 0.07037 C 0.38906 0.05487 0.39232 0.03125 0.39518 0.02223 C 0.39609 0.01945 0.39714 0.01667 0.39792 0.01366 C 0.40182 -0.00138 0.40534 -0.01689 0.40911 -0.03217 C 0.40977 -0.03495 0.41042 -0.03796 0.4112 -0.04074 L 0.41393 -0.05069 C 0.41641 -0.07106 0.41745 -0.0699 0.41393 -0.09375 C 0.4138 -0.0949 0.40911 -0.09861 0.40911 -0.09884 C 0.40299 -0.10463 0.40534 -0.10347 0.3987 -0.1074 C 0.39635 -0.10879 0.39401 -0.10972 0.39167 -0.11111 C 0.39036 -0.1118 0.3875 -0.11365 0.3875 -0.11342 L 0.37083 -0.10995 C 0.36927 -0.10949 0.36758 -0.10925 0.36602 -0.10856 C 0.36367 -0.10763 0.36146 -0.10601 0.35911 -0.10486 C 0.3556 -0.10347 0.35208 -0.10277 0.3487 -0.10115 C 0.3474 -0.10069 0.34635 -0.0993 0.34518 -0.09884 C 0.34284 -0.09768 0.34049 -0.09722 0.33828 -0.09629 C 0.33646 -0.0956 0.33203 -0.09189 0.33125 -0.09143 C 0.33034 -0.0905 0.32943 -0.08958 0.32852 -0.08888 C 0.32786 -0.08842 0.32708 -0.08796 0.32643 -0.08773 C 0.32682 -0.09537 0.32734 -0.10324 0.32786 -0.11111 C 0.32799 -0.11435 0.32839 -0.11759 0.32852 -0.12106 C 0.32878 -0.12963 0.32891 -0.13819 0.32917 -0.14699 C 0.32878 -0.16134 0.32904 -0.17592 0.32786 -0.19004 C 0.3276 -0.19259 0.32617 -0.19467 0.325 -0.19652 C 0.32344 -0.19861 0.30885 -0.21412 0.30495 -0.21736 C 0.29128 -0.228 0.27826 -0.24143 0.26393 -0.24814 C 0.25951 -0.25023 0.25495 -0.25138 0.25078 -0.25439 C 0.23919 -0.2618 0.22839 -0.27222 0.21667 -0.27893 C 0.20716 -0.28449 0.19753 -0.28912 0.18737 -0.29143 L 0.15286 -0.29884 C 0.14258 -0.29814 0.1362 -0.30231 0.12852 -0.29259 C 0.12695 -0.2905 0.12578 -0.28773 0.12435 -0.28518 C 0.12109 -0.27152 0.12018 -0.27013 0.1207 -0.2493 C 0.12174 -0.22546 0.1224 -0.20115 0.12578 -0.17777 C 0.12708 -0.16782 0.13099 -0.15949 0.13464 -0.15185 C 0.15091 -0.11898 0.1388 -0.14097 0.16393 -0.10625 C 0.16589 -0.10347 0.16758 -0.10023 0.16953 -0.09745 C 0.17422 -0.09097 0.1793 -0.08541 0.18411 -0.07893 C 0.19245 -0.06759 0.18685 -0.07222 0.19661 -0.0618 C 0.21354 -0.04351 0.19049 -0.0706 0.20208 -0.05671 C 0.20586 -0.05833 0.20977 -0.05902 0.21328 -0.0618 C 0.21589 -0.06365 0.21771 -0.06782 0.22018 -0.07037 C 0.2237 -0.07407 0.22695 -0.07824 0.2306 -0.08148 C 0.25443 -0.10324 0.23099 -0.08078 0.24518 -0.09143 C 0.24922 -0.09421 0.25299 -0.09814 0.25703 -0.10115 C 0.26224 -0.10509 0.26771 -0.10833 0.27292 -0.11226 C 0.27956 -0.11736 0.28594 -0.12314 0.29245 -0.12847 C 0.29401 -0.12963 0.29557 -0.13078 0.29727 -0.13217 L 0.31536 -0.1456 C 0.31641 -0.14652 0.31758 -0.14768 0.31875 -0.14814 L 0.32708 -0.15185 C 0.33542 -0.16018 0.33125 -0.15648 0.34453 -0.1655 C 0.34583 -0.1662 0.34727 -0.16689 0.3487 -0.16782 C 0.35469 -0.17268 0.35638 -0.1743 0.3612 -0.18032 C 0.36211 -0.18148 0.36302 -0.18263 0.36393 -0.18402 C 0.36615 -0.1875 0.36849 -0.19074 0.37018 -0.19537 L 0.37161 -0.19884 C 0.37109 -0.20277 0.37109 -0.20717 0.37018 -0.21111 C 0.36979 -0.2125 0.36888 -0.21296 0.3681 -0.21365 C 0.36003 -0.2206 0.37604 -0.20347 0.36185 -0.21851 C 0.35924 -0.22129 0.35703 -0.22523 0.35417 -0.22708 C 0.34688 -0.2324 0.35286 -0.22847 0.33958 -0.23449 C 0.33672 -0.23588 0.33203 -0.23865 0.32917 -0.23958 C 0.32695 -0.24004 0.32461 -0.24027 0.32227 -0.24074 C 0.31927 -0.24143 0.31628 -0.24259 0.31328 -0.24328 C 0.30716 -0.24421 0.30104 -0.2449 0.29518 -0.2456 L 0.26328 -0.24444 C 0.26185 -0.24421 0.26042 -0.24398 0.25911 -0.24328 C 0.25781 -0.24236 0.25677 -0.24074 0.2556 -0.23958 C 0.25469 -0.23865 0.25378 -0.23773 0.25286 -0.23703 C 0.24883 -0.22638 0.25091 -0.23333 0.24935 -0.22592 C 0.24896 -0.22384 0.24831 -0.22175 0.24792 -0.21967 C 0.24766 -0.21851 0.24714 -0.21481 0.24727 -0.21597 C 0.24857 -0.23287 0.25052 -0.24976 0.25208 -0.26666 C 0.25339 -0.28055 0.25182 -0.27222 0.25404 -0.28263 C 0.25404 -0.28888 0.25404 -0.29513 0.25352 -0.30115 C 0.2526 -0.31088 0.24987 -0.31458 0.24661 -0.32222 C 0.2319 -0.35601 0.25169 -0.31041 0.23893 -0.34074 C 0.23464 -0.35092 0.22956 -0.36435 0.2237 -0.37291 C 0.21615 -0.38356 0.20755 -0.39166 0.20078 -0.4037 C 0.19583 -0.41226 0.20013 -0.40555 0.1931 -0.41365 C 0.19206 -0.41458 0.19128 -0.4162 0.19036 -0.41736 C 0.18958 -0.41805 0.18607 -0.41944 0.18542 -0.41967 C 0.18034 -0.41805 0.1737 -0.41944 0.17018 -0.41111 C 0.16888 -0.4081 0.16836 -0.40439 0.16745 -0.40115 C 0.16875 -0.38935 0.1694 -0.37685 0.17161 -0.3655 C 0.17201 -0.36296 0.17383 -0.3618 0.175 -0.36041 C 0.19349 -0.33958 0.18581 -0.35 0.20703 -0.32847 C 0.23581 -0.29861 0.22526 -0.29513 0.27852 -0.26666 C 0.28711 -0.26203 0.28333 -0.26504 0.29036 -0.2581 C 0.29375 -0.2625 0.29349 -0.26134 0.29583 -0.26921 C 0.29648 -0.27106 0.29661 -0.27338 0.29727 -0.27523 C 0.30013 -0.28379 0.30313 -0.29189 0.30625 -0.3 C 0.30807 -0.30463 0.31016 -0.30879 0.31185 -0.31365 L 0.31953 -0.33449 C 0.31992 -0.33703 0.32031 -0.33958 0.32083 -0.34189 C 0.32148 -0.34513 0.32279 -0.34838 0.32292 -0.35185 C 0.32318 -0.35671 0.32448 -0.36365 0.32227 -0.36666 C 0.31823 -0.37175 0.3125 -0.3699 0.30768 -0.37152 C 0.29583 -0.37569 0.30716 -0.37291 0.2931 -0.37523 L 0.26458 -0.38032 C 0.26133 -0.37638 0.26328 -0.37963 0.2612 -0.37291 C 0.26068 -0.37152 0.26016 -0.37037 0.25977 -0.36921 C 0.25651 -0.35694 0.25729 -0.35856 0.2556 -0.34699 C 0.25234 -0.32476 0.2556 -0.34768 0.25352 -0.33333 C 0.25326 -0.32963 0.25313 -0.32592 0.25286 -0.32222 C 0.25273 -0.32083 0.25234 -0.31967 0.25208 -0.31851 C 0.25091 -0.31018 0.25091 -0.30972 0.25 -0.30254 C 0.24987 -0.30625 0.24935 -0.30972 0.24935 -0.31365 C 0.24935 -0.31597 0.25013 -0.31851 0.25 -0.32106 C 0.24961 -0.33171 0.24935 -0.34259 0.24792 -0.353 C 0.24766 -0.35532 0.24609 -0.35648 0.24518 -0.3581 C 0.24219 -0.36273 0.23828 -0.36736 0.23464 -0.37037 C 0.22917 -0.375 0.22396 -0.38032 0.21797 -0.38263 C 0.21068 -0.38564 0.20299 -0.38657 0.19583 -0.39143 C 0.1849 -0.39861 0.19622 -0.39166 0.18125 -0.39884 C 0.17826 -0.40023 0.17539 -0.40277 0.17227 -0.4037 C 0.16589 -0.40555 0.15286 -0.4074 0.15286 -0.40717 C 0.13333 -0.40578 0.14141 -0.40833 0.12227 -0.39884 C 0.1207 -0.39791 0.1194 -0.39722 0.11797 -0.39629 C 0.11576 -0.39467 0.11302 -0.39143 0.1112 -0.38888 C 0.11068 -0.38819 0.11029 -0.38726 0.10977 -0.38634 L 0.11042 -0.36782 C 0.11172 -0.3618 0.11406 -0.35625 0.11667 -0.35185 C 0.11966 -0.34699 0.12266 -0.34166 0.12578 -0.33703 C 0.12917 -0.33194 0.13438 -0.328 0.13828 -0.32476 C 0.13984 -0.32314 0.14141 -0.32106 0.1431 -0.31967 C 0.15 -0.31365 0.15703 -0.30856 0.16393 -0.30254 C 0.16523 -0.30115 0.16667 -0.29884 0.16797 -0.29745 C 0.17031 -0.29513 0.17279 -0.29375 0.175 -0.29143 C 0.17669 -0.28958 0.17826 -0.28703 0.17995 -0.28518 C 0.1819 -0.28287 0.18411 -0.28101 0.1862 -0.27893 C 0.18802 -0.27708 0.18971 -0.27453 0.19167 -0.27291 C 0.19284 -0.27152 0.19453 -0.27129 0.19583 -0.27037 C 0.20195 -0.26597 0.19531 -0.26921 0.2013 -0.26666 C 0.20234 -0.26713 0.20339 -0.26713 0.20404 -0.26782 C 0.20677 -0.2706 0.20755 -0.27754 0.20911 -0.28148 C 0.21159 -0.28819 0.21445 -0.2949 0.21745 -0.30115 C 0.21979 -0.30601 0.22279 -0.30995 0.225 -0.31481 C 0.22617 -0.31736 0.22734 -0.31967 0.22852 -0.32222 C 0.23164 -0.32939 0.23438 -0.33611 0.23685 -0.34444 C 0.23737 -0.34675 0.23776 -0.3493 0.23828 -0.35185 C 0.23737 -0.3618 0.23685 -0.37175 0.23542 -0.38148 C 0.23424 -0.38935 0.23138 -0.39004 0.22786 -0.39259 C 0.21953 -0.39838 0.22266 -0.39606 0.2112 -0.39884 C 0.20052 -0.40625 0.20534 -0.40393 0.18268 -0.39884 C 0.18164 -0.39861 0.18125 -0.39629 0.1806 -0.39513 C 0.18008 -0.39328 0.17943 -0.39189 0.17917 -0.39004 C 0.17865 -0.38726 0.17865 -0.38425 0.17852 -0.38148 C 0.17813 -0.36944 0.17799 -0.35763 0.17786 -0.3456 C 0.17773 -0.34791 0.17891 -0.37129 0.17643 -0.38148 C 0.17461 -0.38865 0.17227 -0.39583 0.16875 -0.40115 C 0.16628 -0.40509 0.16419 -0.40995 0.1612 -0.41226 C 0.15833 -0.41435 0.1556 -0.4162 0.15286 -0.41851 C 0.1474 -0.42291 0.14245 -0.42847 0.13685 -0.43217 C 0.12799 -0.43773 0.11875 -0.4405 0.10977 -0.4456 C 0.1026 -0.44976 0.09531 -0.45416 0.08828 -0.4581 C 0.06497 -0.47013 0.08216 -0.46018 0.06797 -0.46666 C 0.06471 -0.46805 0.06159 -0.4699 0.05833 -0.47152 C 0.05651 -0.47083 0.05456 -0.47037 0.05286 -0.46921 C 0.04922 -0.46666 0.04805 -0.45763 0.04661 -0.453 C 0.04284 -0.44213 0.03815 -0.43217 0.03464 -0.42106 C 0.03164 -0.41064 0.0306 -0.4 0.02917 -0.38888 C 0.02865 -0.3743 0.02747 -0.35601 0.02995 -0.34189 C 0.03385 -0.31898 0.05365 -0.303 0.06185 -0.29513 C 0.07214 -0.28518 0.08307 -0.27754 0.09375 -0.26921 C 0.09857 -0.26527 0.11797 -0.25092 0.12018 -0.2493 C 0.13867 -0.23611 0.12956 -0.24421 0.13737 -0.23703 C 0.13841 -0.23865 0.13958 -0.24004 0.14036 -0.24189 C 0.14089 -0.24328 0.14063 -0.24537 0.14102 -0.24699 C 0.14284 -0.25532 0.14531 -0.26319 0.14727 -0.27152 C 0.14974 -0.28263 0.15286 -0.29328 0.15404 -0.30486 C 0.15599 -0.32129 0.1556 -0.32013 0.15977 -0.33958 C 0.16185 -0.34953 0.16419 -0.35925 0.16667 -0.36921 C 0.16745 -0.37222 0.16849 -0.375 0.16953 -0.37777 C 0.17266 -0.38657 0.17591 -0.3949 0.17917 -0.4037 C 0.18047 -0.40694 0.18138 -0.41041 0.18268 -0.41365 C 0.18333 -0.41527 0.18424 -0.41666 0.18464 -0.41851 C 0.18542 -0.42037 0.18568 -0.42268 0.1862 -0.42476 C 0.18685 -0.42708 0.18737 -0.42963 0.18828 -0.43217 C 0.18841 -0.43425 0.18984 -0.4456 0.18828 -0.44814 C 0.18372 -0.45555 0.18021 -0.45555 0.175 -0.45671 C 0.17161 -0.45879 0.16823 -0.46134 0.16458 -0.46296 C 0.1612 -0.46435 0.15768 -0.46458 0.15404 -0.4655 C 0.14531 -0.46759 0.14779 -0.46666 0.14245 -0.46921 C 0.13841 -0.46875 0.13438 -0.46898 0.1306 -0.46782 C 0.12591 -0.46643 0.12096 -0.4655 0.11667 -0.4618 C 0.1112 -0.45671 0.11406 -0.45879 0.10833 -0.45555 C 0.10677 -0.45324 0.10247 -0.44745 0.1013 -0.44444 C 0.10078 -0.44259 0.10104 -0.44027 0.10078 -0.43819 C 0.10052 -0.43703 0.10026 -0.43564 0.1 -0.43449 C 0.09961 -0.4324 0.09909 -0.43055 0.09857 -0.42847 C 0.09805 -0.42546 0.09779 -0.42268 0.09727 -0.41967 C 0.09661 -0.41597 0.09583 -0.41226 0.09518 -0.40856 C 0.09505 -0.40694 0.09362 -0.39143 0.0931 -0.39143 C 0.09128 -0.39143 0.09362 -0.39791 0.09375 -0.40115 C 0.09284 -0.41319 0.09284 -0.42546 0.09102 -0.43703 C 0.08919 -0.44884 0.07656 -0.46273 0.07292 -0.46666 C 0.07174 -0.46782 0.07018 -0.46736 0.06875 -0.46782 C 0.06576 -0.4699 0.0625 -0.47152 0.05977 -0.47407 C 0.05781 -0.47569 0.05625 -0.47916 0.05404 -0.48032 C 0.04948 -0.48263 0.03216 -0.48981 0.02227 -0.49259 L 0.0125 -0.4949 C -0.01263 -0.49328 -0.03802 -0.4949 -0.06315 -0.49004 C -0.07187 -0.48842 -0.07852 -0.46041 -0.08047 -0.45185 C -0.08333 -0.43981 -0.0875 -0.41481 -0.0875 -0.41458 C -0.08802 -0.4037 -0.08893 -0.39259 -0.0888 -0.38148 C -0.08854 -0.35949 -0.08906 -0.33726 -0.08607 -0.31597 C -0.08424 -0.30324 -0.07969 -0.29166 -0.075 -0.28148 C -0.07057 -0.27199 -0.06185 -0.25208 -0.0569 -0.24699 C -0.05417 -0.24398 -0.05169 -0.2405 -0.0487 -0.23819 C -0.04727 -0.23726 -0.04596 -0.2375 -0.0444 -0.23703 C -0.04232 -0.23495 -0.04023 -0.23263 -0.03815 -0.23078 C -0.03294 -0.22638 -0.03138 -0.22592 -0.0263 -0.22338 C -0.02591 -0.2243 -0.02526 -0.22476 -0.025 -0.22592 C -0.02201 -0.23657 -0.02357 -0.2493 -0.02357 -0.26041 L 0.19661 -0.0581 L 0.04857 0.17894 C 0.04583 0.1801 0.04323 0.18241 0.04036 0.18241 C 0.03438 0.18334 0.02227 0.18125 0.02227 0.18172 L -0.14232 -0.10254 L -0.01107 -0.25185 L 0.08411 0.05672 L 0.00703 -0.0037 L 0 -4.44444E-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</TotalTime>
  <Words>29</Words>
  <Application>Microsoft Office PowerPoint</Application>
  <PresentationFormat>寬螢幕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離子會議室</vt:lpstr>
      <vt:lpstr>Thank you for your love </vt:lpstr>
      <vt:lpstr>Thank you for your care </vt:lpstr>
      <vt:lpstr>Thank you for your smile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18025</cp:lastModifiedBy>
  <cp:revision>56</cp:revision>
  <dcterms:created xsi:type="dcterms:W3CDTF">2025-05-12T01:20:37Z</dcterms:created>
  <dcterms:modified xsi:type="dcterms:W3CDTF">2025-07-09T11:59:46Z</dcterms:modified>
</cp:coreProperties>
</file>