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2" r:id="rId3"/>
    <p:sldId id="263" r:id="rId4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348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3797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2297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3154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3828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36805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37472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85135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3139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88566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9927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2787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0613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4817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7194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01141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142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360ED09-C223-4F88-B96F-D7C72014FF25}" type="datetimeFigureOut">
              <a:rPr lang="zh-HK" altLang="en-US" smtClean="0"/>
              <a:t>9/7/2025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181E268-1C70-4E8C-995C-46E70E43486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797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02295" y="215175"/>
            <a:ext cx="8743706" cy="1346663"/>
          </a:xfrm>
        </p:spPr>
        <p:txBody>
          <a:bodyPr>
            <a:prstTxWarp prst="textArchDown">
              <a:avLst/>
            </a:prstTxWarp>
            <a:normAutofit/>
          </a:bodyPr>
          <a:lstStyle/>
          <a:p>
            <a:r>
              <a:rPr lang="en-US" altLang="zh-HK" b="1" u="sng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THANK</a:t>
            </a:r>
            <a:r>
              <a:rPr lang="zh-TW" altLang="en-US" b="1" u="sng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altLang="zh-TW" b="1" u="sng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YOU FOR YOUR </a:t>
            </a:r>
            <a:r>
              <a:rPr lang="en-US" altLang="zh-TW" sz="8000" b="1" u="sng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CARE</a:t>
            </a:r>
            <a:r>
              <a:rPr lang="en-US" altLang="zh-TW" b="1" u="sng" cap="none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endParaRPr lang="zh-HK" altLang="en-US" b="1" u="sng" cap="none" dirty="0">
              <a:ln w="13462">
                <a:solidFill>
                  <a:schemeClr val="bg1"/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7457770" y="5158665"/>
            <a:ext cx="407198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5400" b="1" u="sng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From :CHLOE</a:t>
            </a:r>
            <a:endParaRPr lang="zh-TW" altLang="en-US" sz="5400" b="1" u="sng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10113" y="2962870"/>
            <a:ext cx="45849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u="sng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MISS</a:t>
            </a:r>
            <a:r>
              <a:rPr lang="zh-TW" altLang="en-US" sz="5400" b="1" u="sng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ＣＨＡＮ</a:t>
            </a:r>
            <a:endParaRPr lang="zh-TW" altLang="en-US" sz="5400" b="1" u="sng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副標題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292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62545" y="3665912"/>
            <a:ext cx="8254538" cy="1928551"/>
          </a:xfrm>
        </p:spPr>
        <p:txBody>
          <a:bodyPr>
            <a:prstTxWarp prst="textArchUp">
              <a:avLst/>
            </a:prstTxWarp>
            <a:normAutofit fontScale="92500" lnSpcReduction="20000"/>
          </a:bodyPr>
          <a:lstStyle/>
          <a:p>
            <a:r>
              <a:rPr lang="en-US" altLang="zh-HK" sz="6500" b="1" u="sng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THANK YOU FOR YOUR </a:t>
            </a:r>
            <a:r>
              <a:rPr lang="en-US" altLang="zh-HK" sz="12000" b="1" u="sng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LOVE!</a:t>
            </a:r>
            <a:endParaRPr lang="zh-HK" altLang="en-US" sz="4000" b="1" u="sng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心形 6"/>
          <p:cNvSpPr/>
          <p:nvPr/>
        </p:nvSpPr>
        <p:spPr>
          <a:xfrm>
            <a:off x="9283603" y="662615"/>
            <a:ext cx="1909327" cy="1549400"/>
          </a:xfrm>
          <a:prstGeom prst="heart">
            <a:avLst/>
          </a:prstGeom>
          <a:solidFill>
            <a:srgbClr val="0070C0"/>
          </a:solidFill>
          <a:ln>
            <a:solidFill>
              <a:srgbClr val="00B0F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pic>
        <p:nvPicPr>
          <p:cNvPr id="5" name="圖片 4" descr="New Everton Stadium - Hill Dickinson Stadium | Page 8918 | Grand Old Tea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7890" y="891264"/>
            <a:ext cx="1320751" cy="132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9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51012" y="2619220"/>
            <a:ext cx="8149445" cy="950420"/>
          </a:xfrm>
        </p:spPr>
        <p:txBody>
          <a:bodyPr>
            <a:normAutofit fontScale="90000"/>
          </a:bodyPr>
          <a:lstStyle/>
          <a:p>
            <a:r>
              <a:rPr lang="en-US" altLang="zh-HK" b="1" u="sng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THANK</a:t>
            </a:r>
            <a:r>
              <a:rPr lang="zh-TW" altLang="en-US" b="1" u="sng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altLang="zh-TW" b="1" u="sng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YOU FOR YOUR </a:t>
            </a:r>
            <a:r>
              <a:rPr lang="en-US" altLang="zh-TW" sz="8000" b="1" u="sng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SMILE</a:t>
            </a:r>
            <a:r>
              <a:rPr lang="en-US" altLang="zh-TW" b="1" u="sng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zh-HK" altLang="en-US" b="1" u="sng" cap="non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5" name="圖片 4" descr="Weekend theta decay | Page 7 | Elite Trad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96607">
            <a:off x="10303945" y="1417017"/>
            <a:ext cx="1419075" cy="1419075"/>
          </a:xfrm>
          <a:prstGeom prst="rect">
            <a:avLst/>
          </a:prstGeom>
        </p:spPr>
      </p:pic>
      <p:pic>
        <p:nvPicPr>
          <p:cNvPr id="6" name="圖片 5" descr="19 months - 7Sage Forum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12684">
            <a:off x="309718" y="4086882"/>
            <a:ext cx="1762751" cy="176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95692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小水滴">
  <a:themeElements>
    <a:clrScheme name="小水滴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小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小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TM04033925[[fn=小水滴]]</Template>
  <TotalTime>84</TotalTime>
  <Words>24</Words>
  <Application>Microsoft Office PowerPoint</Application>
  <PresentationFormat>寬螢幕</PresentationFormat>
  <Paragraphs>5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6" baseType="lpstr">
      <vt:lpstr>Arial</vt:lpstr>
      <vt:lpstr>Tw Cen MT</vt:lpstr>
      <vt:lpstr>小水滴</vt:lpstr>
      <vt:lpstr>THANK YOU FOR YOUR CARE </vt:lpstr>
      <vt:lpstr>PowerPoint 簡報</vt:lpstr>
      <vt:lpstr>THANK YOU FOR YOUR SMILE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18025</cp:lastModifiedBy>
  <cp:revision>39</cp:revision>
  <dcterms:created xsi:type="dcterms:W3CDTF">2025-05-12T01:20:37Z</dcterms:created>
  <dcterms:modified xsi:type="dcterms:W3CDTF">2025-07-09T11:55:49Z</dcterms:modified>
</cp:coreProperties>
</file>