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</p:sldMasterIdLst>
  <p:sldIdLst>
    <p:sldId id="258" r:id="rId2"/>
    <p:sldId id="259" r:id="rId3"/>
    <p:sldId id="256" r:id="rId4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360ED09-C223-4F88-B96F-D7C72014FF25}" type="datetimeFigureOut">
              <a:rPr lang="zh-HK" altLang="en-US" smtClean="0"/>
              <a:t>9/7/2025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9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9/7/2025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9207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9/7/2025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872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9/7/2025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075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9/7/2025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3871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9/7/2025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610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9/7/2025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982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9/7/2025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233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9/7/2025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84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9/7/2025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8626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9/7/2025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46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9/7/2025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785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9/7/2025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780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9/7/2025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23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9/7/2025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1729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9/7/2025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25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9/7/2025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945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60ED09-C223-4F88-B96F-D7C72014FF25}" type="datetimeFigureOut">
              <a:rPr lang="zh-HK" altLang="en-US" smtClean="0"/>
              <a:t>9/7/2025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630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  <p:sldLayoutId id="2147484032" r:id="rId14"/>
    <p:sldLayoutId id="2147484033" r:id="rId15"/>
    <p:sldLayoutId id="2147484034" r:id="rId16"/>
    <p:sldLayoutId id="214748403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teezy.com/vector-art/11410754-young-female-teacher-teaching-math-lesson-to-students-in-the-classroom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92399" y="1871132"/>
            <a:ext cx="3259514" cy="1013384"/>
          </a:xfrm>
        </p:spPr>
        <p:txBody>
          <a:bodyPr/>
          <a:lstStyle/>
          <a:p>
            <a:r>
              <a:rPr lang="en-US" altLang="zh-HK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TO:MUM</a:t>
            </a:r>
            <a:endParaRPr lang="zh-HK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92399" y="3898669"/>
            <a:ext cx="6815669" cy="1221046"/>
          </a:xfrm>
        </p:spPr>
        <p:txBody>
          <a:bodyPr>
            <a:normAutofit fontScale="32500" lnSpcReduction="20000"/>
          </a:bodyPr>
          <a:lstStyle/>
          <a:p>
            <a:r>
              <a:rPr lang="en-US" altLang="zh-HK" sz="93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THANK YOU	 FOR YOUR</a:t>
            </a:r>
            <a:r>
              <a:rPr lang="en-US" altLang="zh-HK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HK" sz="13500" dirty="0">
                <a:solidFill>
                  <a:srgbClr val="FF0000"/>
                </a:solidFill>
              </a:rPr>
              <a:t>LOVE</a:t>
            </a:r>
          </a:p>
        </p:txBody>
      </p:sp>
      <p:sp>
        <p:nvSpPr>
          <p:cNvPr id="4" name="心形 3"/>
          <p:cNvSpPr/>
          <p:nvPr/>
        </p:nvSpPr>
        <p:spPr>
          <a:xfrm flipH="1">
            <a:off x="280555" y="873219"/>
            <a:ext cx="1886990" cy="201129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心形 4"/>
          <p:cNvSpPr/>
          <p:nvPr/>
        </p:nvSpPr>
        <p:spPr>
          <a:xfrm>
            <a:off x="10097346" y="702424"/>
            <a:ext cx="2028305" cy="2182091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心形 5"/>
          <p:cNvSpPr/>
          <p:nvPr/>
        </p:nvSpPr>
        <p:spPr>
          <a:xfrm>
            <a:off x="10515830" y="1177403"/>
            <a:ext cx="1188491" cy="1327574"/>
          </a:xfrm>
          <a:prstGeom prst="hear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心形 6"/>
          <p:cNvSpPr/>
          <p:nvPr/>
        </p:nvSpPr>
        <p:spPr>
          <a:xfrm>
            <a:off x="544485" y="1321951"/>
            <a:ext cx="1359130" cy="1267692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8" name="圖片 7" descr="Vintage Floral Thank You Card Free Stock Photo - Public Domain Pictur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089" y="3898669"/>
            <a:ext cx="2325257" cy="23252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圖片 8" descr="A &lt;strong&gt;Mum&lt;/strong&gt;'s Life | Faceboo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589" y="103671"/>
            <a:ext cx="1188721" cy="1188721"/>
          </a:xfrm>
          <a:prstGeom prst="rect">
            <a:avLst/>
          </a:prstGeom>
        </p:spPr>
      </p:pic>
      <p:pic>
        <p:nvPicPr>
          <p:cNvPr id="10" name="圖片 9" descr="A &lt;strong&gt;Mum&lt;/strong&gt;'s Life | Faceboo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20" y="21695"/>
            <a:ext cx="1188721" cy="1188721"/>
          </a:xfrm>
          <a:prstGeom prst="rect">
            <a:avLst/>
          </a:prstGeom>
        </p:spPr>
      </p:pic>
      <p:pic>
        <p:nvPicPr>
          <p:cNvPr id="11" name="圖片 10" descr="I &lt;strong&gt;love you&lt;/strong&gt; - YouTub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24" y="4728858"/>
            <a:ext cx="2709100" cy="1523869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6096000" y="5801633"/>
            <a:ext cx="3865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>
                <a:solidFill>
                  <a:srgbClr val="00B0F0"/>
                </a:solidFill>
              </a:rPr>
              <a:t>FROM:SPRING</a:t>
            </a:r>
            <a:endParaRPr lang="zh-HK" alt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94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92399" y="1871132"/>
            <a:ext cx="3417456" cy="930258"/>
          </a:xfrm>
        </p:spPr>
        <p:txBody>
          <a:bodyPr/>
          <a:lstStyle/>
          <a:p>
            <a:r>
              <a:rPr lang="en-US" altLang="zh-HK" dirty="0">
                <a:solidFill>
                  <a:srgbClr val="FF0000"/>
                </a:solidFill>
              </a:rPr>
              <a:t>TO:DAD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49910" y="3707473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n-US" altLang="zh-HK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THANK	 YOU FOR YOUR	</a:t>
            </a:r>
            <a:r>
              <a:rPr lang="en-US" altLang="zh-HK" sz="4800" dirty="0">
                <a:solidFill>
                  <a:schemeClr val="accent6">
                    <a:lumMod val="75000"/>
                  </a:schemeClr>
                </a:solidFill>
              </a:rPr>
              <a:t>HELP</a:t>
            </a:r>
            <a:r>
              <a:rPr lang="en-US" altLang="zh-HK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endParaRPr lang="zh-HK" alt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圖片 4" descr="Download &lt;strong&gt;Spring&lt;/strong&gt;, Nature, Bloom. Royalty-Free Stock Illustration Imag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72" y="4429371"/>
            <a:ext cx="1665163" cy="1665163"/>
          </a:xfrm>
          <a:prstGeom prst="rect">
            <a:avLst/>
          </a:prstGeom>
        </p:spPr>
      </p:pic>
      <p:pic>
        <p:nvPicPr>
          <p:cNvPr id="6" name="圖片 5" descr="Find out when &lt;strong&gt;spring&lt;/strong&gt; officially begi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738" y="282377"/>
            <a:ext cx="2000528" cy="1333164"/>
          </a:xfrm>
          <a:prstGeom prst="rect">
            <a:avLst/>
          </a:prstGeom>
        </p:spPr>
      </p:pic>
      <p:pic>
        <p:nvPicPr>
          <p:cNvPr id="8" name="圖片 7" descr="&lt;strong&gt;Thank&lt;/strong&gt; You Greeting Free Stock Photo - Public Domain Pictur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658" y="-30915"/>
            <a:ext cx="2405245" cy="1840749"/>
          </a:xfrm>
          <a:prstGeom prst="rect">
            <a:avLst/>
          </a:prstGeom>
        </p:spPr>
      </p:pic>
      <p:pic>
        <p:nvPicPr>
          <p:cNvPr id="9" name="圖片 8" descr="Being a young &lt;strong&gt;dad&lt;/strong&gt; | The Mix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2" y="4576676"/>
            <a:ext cx="3522023" cy="1849062"/>
          </a:xfrm>
          <a:prstGeom prst="rect">
            <a:avLst/>
          </a:prstGeom>
        </p:spPr>
      </p:pic>
      <p:sp>
        <p:nvSpPr>
          <p:cNvPr id="10" name="月亮 9"/>
          <p:cNvSpPr/>
          <p:nvPr/>
        </p:nvSpPr>
        <p:spPr>
          <a:xfrm>
            <a:off x="4305069" y="0"/>
            <a:ext cx="1114830" cy="1477330"/>
          </a:xfrm>
          <a:prstGeom prst="mo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太陽 10"/>
          <p:cNvSpPr/>
          <p:nvPr/>
        </p:nvSpPr>
        <p:spPr>
          <a:xfrm>
            <a:off x="6367549" y="-30915"/>
            <a:ext cx="1432628" cy="1402170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心形 13"/>
          <p:cNvSpPr/>
          <p:nvPr/>
        </p:nvSpPr>
        <p:spPr>
          <a:xfrm>
            <a:off x="5997634" y="1668900"/>
            <a:ext cx="2289208" cy="1603972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918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632199" y="1871131"/>
            <a:ext cx="6265333" cy="1524002"/>
          </a:xfrm>
        </p:spPr>
        <p:txBody>
          <a:bodyPr/>
          <a:lstStyle/>
          <a:p>
            <a:r>
              <a:rPr lang="en-US" altLang="zh-TW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	</a:t>
            </a:r>
            <a:endParaRPr lang="zh-HK" altLang="en-US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81806" y="2956459"/>
            <a:ext cx="7428388" cy="19389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THANK	YOU	FOR YOUR </a:t>
            </a:r>
            <a:r>
              <a:rPr lang="en-US" altLang="zh-TW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CARE</a:t>
            </a:r>
            <a:endParaRPr lang="zh-TW" alt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心形 5"/>
          <p:cNvSpPr/>
          <p:nvPr/>
        </p:nvSpPr>
        <p:spPr>
          <a:xfrm>
            <a:off x="626528" y="136357"/>
            <a:ext cx="1820337" cy="1734774"/>
          </a:xfrm>
          <a:prstGeom prst="hear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FF00"/>
              </a:solidFill>
            </a:endParaRPr>
          </a:p>
        </p:txBody>
      </p:sp>
      <p:sp>
        <p:nvSpPr>
          <p:cNvPr id="7" name="心形 6"/>
          <p:cNvSpPr/>
          <p:nvPr/>
        </p:nvSpPr>
        <p:spPr>
          <a:xfrm>
            <a:off x="1101774" y="563478"/>
            <a:ext cx="914400" cy="914400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四角星形 7"/>
          <p:cNvSpPr/>
          <p:nvPr/>
        </p:nvSpPr>
        <p:spPr>
          <a:xfrm>
            <a:off x="3784600" y="107588"/>
            <a:ext cx="914400" cy="914400"/>
          </a:xfrm>
          <a:prstGeom prst="star4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3EF60B5-1F56-C5B7-01C2-CAC1CB71EBF0}"/>
              </a:ext>
            </a:extLst>
          </p:cNvPr>
          <p:cNvSpPr txBox="1">
            <a:spLocks/>
          </p:cNvSpPr>
          <p:nvPr/>
        </p:nvSpPr>
        <p:spPr>
          <a:xfrm>
            <a:off x="2294467" y="1607906"/>
            <a:ext cx="5120123" cy="101338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TO:TEACHERS</a:t>
            </a:r>
            <a:endParaRPr lang="zh-HK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圖片 8" descr="一張含有 兒童藝術, 椅子, 傢俱, 服裝 的圖片&#10;&#10;AI 產生的內容可能不正確。">
            <a:extLst>
              <a:ext uri="{FF2B5EF4-FFF2-40B4-BE49-F238E27FC236}">
                <a16:creationId xmlns:a16="http://schemas.microsoft.com/office/drawing/2014/main" id="{5CFC17F1-7D95-8548-94C5-F6E5DCAD47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08074" y="4174434"/>
            <a:ext cx="2989673" cy="239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</TotalTime>
  <Words>36</Words>
  <Application>Microsoft Office PowerPoint</Application>
  <PresentationFormat>寬螢幕</PresentationFormat>
  <Paragraphs>8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6" baseType="lpstr">
      <vt:lpstr>Arial</vt:lpstr>
      <vt:lpstr>Garamond</vt:lpstr>
      <vt:lpstr>有機</vt:lpstr>
      <vt:lpstr>TO:MUM</vt:lpstr>
      <vt:lpstr>TO:DAD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18025</cp:lastModifiedBy>
  <cp:revision>43</cp:revision>
  <dcterms:created xsi:type="dcterms:W3CDTF">2025-05-12T01:20:37Z</dcterms:created>
  <dcterms:modified xsi:type="dcterms:W3CDTF">2025-07-09T11:49:56Z</dcterms:modified>
</cp:coreProperties>
</file>