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3031" autoAdjust="0"/>
  </p:normalViewPr>
  <p:slideViewPr>
    <p:cSldViewPr snapToGrid="0">
      <p:cViewPr varScale="1">
        <p:scale>
          <a:sx n="84" d="100"/>
          <a:sy n="84" d="100"/>
        </p:scale>
        <p:origin x="8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10/7/2025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897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10/7/2025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46458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10/7/2025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8030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10/7/2025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59830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10/7/2025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6330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10/7/2025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4527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10/7/2025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06926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10/7/2025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205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10/7/2025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315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10/7/2025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1572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10/7/2025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4437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10/7/2025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473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10/7/2025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6794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10/7/2025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120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10/7/2025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5930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ED09-C223-4F88-B96F-D7C72014FF25}" type="datetimeFigureOut">
              <a:rPr lang="zh-HK" altLang="en-US" smtClean="0"/>
              <a:t>10/7/2025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9484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0ED09-C223-4F88-B96F-D7C72014FF25}" type="datetimeFigureOut">
              <a:rPr lang="zh-HK" altLang="en-US" smtClean="0"/>
              <a:t>10/7/2025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181E268-1C70-4E8C-995C-46E70E4348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1206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375">
              <a:schemeClr val="accent5"/>
            </a:gs>
            <a:gs pos="64750">
              <a:srgbClr val="D6EEA2"/>
            </a:gs>
            <a:gs pos="55500">
              <a:srgbClr val="DBF0AE"/>
            </a:gs>
            <a:gs pos="37000">
              <a:srgbClr val="E5F4C5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97" y="324274"/>
            <a:ext cx="8572500" cy="416052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flipV="1">
            <a:off x="2929713" y="1931785"/>
            <a:ext cx="6283927" cy="7758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en-US" altLang="zh-HK" dirty="0"/>
              <a:t>           </a:t>
            </a:r>
            <a:endParaRPr lang="zh-HK" altLang="en-US" dirty="0"/>
          </a:p>
        </p:txBody>
      </p:sp>
      <p:sp>
        <p:nvSpPr>
          <p:cNvPr id="4" name="心形 3"/>
          <p:cNvSpPr/>
          <p:nvPr/>
        </p:nvSpPr>
        <p:spPr>
          <a:xfrm rot="20055420">
            <a:off x="1039091" y="993598"/>
            <a:ext cx="1105593" cy="933108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心形 4"/>
          <p:cNvSpPr/>
          <p:nvPr/>
        </p:nvSpPr>
        <p:spPr>
          <a:xfrm rot="1135004">
            <a:off x="9651076" y="1271847"/>
            <a:ext cx="914400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矩形 5"/>
          <p:cNvSpPr/>
          <p:nvPr/>
        </p:nvSpPr>
        <p:spPr>
          <a:xfrm>
            <a:off x="2768040" y="1945251"/>
            <a:ext cx="628392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7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 for your love</a:t>
            </a:r>
            <a:endParaRPr lang="zh-TW" alt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橢圓 6"/>
          <p:cNvSpPr/>
          <p:nvPr/>
        </p:nvSpPr>
        <p:spPr>
          <a:xfrm rot="5400000">
            <a:off x="-4814917" y="3624504"/>
            <a:ext cx="10343565" cy="7137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-2343580" y="381048"/>
            <a:ext cx="8682326" cy="9476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HK" sz="6000" dirty="0" err="1"/>
              <a:t>To:Teachers</a:t>
            </a:r>
            <a:endParaRPr lang="zh-HK" altLang="en-US" sz="6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8133648" y="5481551"/>
            <a:ext cx="405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4000" dirty="0" err="1"/>
              <a:t>FROM:Ayden</a:t>
            </a:r>
            <a:r>
              <a:rPr lang="en-US" altLang="zh-HK" sz="4000" dirty="0"/>
              <a:t> Li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2292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972" y="475442"/>
            <a:ext cx="5486671" cy="4184138"/>
          </a:xfrm>
          <a:prstGeom prst="rect">
            <a:avLst/>
          </a:prstGeom>
        </p:spPr>
      </p:pic>
      <p:pic>
        <p:nvPicPr>
          <p:cNvPr id="2050" name="Picture 2" descr="British Shorthair cat - three kittens sitting - cut out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9"/>
          <a:stretch>
            <a:fillRect/>
          </a:stretch>
        </p:blipFill>
        <p:spPr bwMode="auto">
          <a:xfrm>
            <a:off x="6674835" y="2886487"/>
            <a:ext cx="5049332" cy="374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066D9EC9-2A66-530A-EB95-A2DF95A3A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2720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9640" y="227214"/>
            <a:ext cx="8596668" cy="1320800"/>
          </a:xfrm>
        </p:spPr>
        <p:txBody>
          <a:bodyPr>
            <a:normAutofit/>
          </a:bodyPr>
          <a:lstStyle/>
          <a:p>
            <a:r>
              <a:rPr lang="en-US" altLang="zh-HK" sz="6600" dirty="0" err="1"/>
              <a:t>To:mum</a:t>
            </a:r>
            <a:endParaRPr lang="zh-HK" altLang="en-US" sz="6600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158012">
            <a:off x="1820329" y="1707502"/>
            <a:ext cx="4419601" cy="3747897"/>
          </a:xfrm>
          <a:prstGeom prst="rect">
            <a:avLst/>
          </a:prstGeom>
        </p:spPr>
      </p:pic>
      <p:sp>
        <p:nvSpPr>
          <p:cNvPr id="3" name="AutoShape 2" descr="手工製抱心永久玫瑰花熊連禮盒禮物心意卡 (40cm) | | Gift House 紅色熊白色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211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3078" name="Picture 6" descr="Daily Bright Blossom (Seasonal Flowers) Flower Bouquet – Pisces 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9512">
            <a:off x="7195948" y="2525935"/>
            <a:ext cx="2750538" cy="37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923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小毛足鼠- 維基百科，自由的百科全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4026">
            <a:off x="720876" y="2838800"/>
            <a:ext cx="5160166" cy="345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172056" y="174472"/>
            <a:ext cx="867369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7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</a:t>
            </a:r>
            <a:r>
              <a:rPr lang="en-US" altLang="zh-TW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you </a:t>
            </a:r>
            <a:r>
              <a:rPr lang="en-US" altLang="zh-TW" sz="7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for your </a:t>
            </a:r>
            <a:r>
              <a:rPr lang="en-US" altLang="zh-TW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smile</a:t>
            </a:r>
            <a:endParaRPr lang="zh-TW" alt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Picture 2" descr="未提供相片說明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1366">
            <a:off x="6999936" y="3189767"/>
            <a:ext cx="4704637" cy="323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49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</TotalTime>
  <Words>15</Words>
  <Application>Microsoft Office PowerPoint</Application>
  <PresentationFormat>寬螢幕</PresentationFormat>
  <Paragraphs>6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微軟正黑體</vt:lpstr>
      <vt:lpstr>Arial</vt:lpstr>
      <vt:lpstr>Trebuchet MS</vt:lpstr>
      <vt:lpstr>Wingdings 3</vt:lpstr>
      <vt:lpstr>多面向</vt:lpstr>
      <vt:lpstr>PowerPoint 簡報</vt:lpstr>
      <vt:lpstr>PowerPoint 簡報</vt:lpstr>
      <vt:lpstr>To:mum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26</cp:revision>
  <dcterms:created xsi:type="dcterms:W3CDTF">2025-05-12T01:20:37Z</dcterms:created>
  <dcterms:modified xsi:type="dcterms:W3CDTF">2025-07-10T08:21:07Z</dcterms:modified>
</cp:coreProperties>
</file>