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0" r:id="rId3"/>
    <p:sldId id="259" r:id="rId4"/>
    <p:sldId id="257" r:id="rId5"/>
  </p:sldIdLst>
  <p:sldSz cx="12192000" cy="6858000"/>
  <p:notesSz cx="6858000" cy="9144000"/>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4" d="100"/>
          <a:sy n="64" d="100"/>
        </p:scale>
        <p:origin x="74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zh-TW" altLang="en-US"/>
              <a:t>按一下以編輯母片標題樣式</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181E268-1C70-4E8C-995C-46E70E434862}" type="slidenum">
              <a:rPr lang="zh-HK" altLang="en-US" smtClean="0"/>
              <a:t>‹#›</a:t>
            </a:fld>
            <a:endParaRPr lang="zh-HK"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77087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Date Placeholder 2"/>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4" name="Footer Placeholder 3"/>
          <p:cNvSpPr>
            <a:spLocks noGrp="1"/>
          </p:cNvSpPr>
          <p:nvPr>
            <p:ph type="ftr" sz="quarter" idx="11"/>
          </p:nvPr>
        </p:nvSpPr>
        <p:spPr/>
        <p:txBody>
          <a:bodyPr/>
          <a:lstStyle/>
          <a:p>
            <a:endParaRPr lang="zh-HK" altLang="en-US"/>
          </a:p>
        </p:txBody>
      </p:sp>
      <p:sp>
        <p:nvSpPr>
          <p:cNvPr id="5" name="Slide Number Placeholder 4"/>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1705902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zh-TW" altLang="en-US"/>
              <a:t>按一下以編輯母片標題樣式</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3019703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zh-TW" altLang="en-US"/>
              <a:t>按一下以編輯母片標題樣式</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181E268-1C70-4E8C-995C-46E70E434862}" type="slidenum">
              <a:rPr lang="zh-HK" altLang="en-US" smtClean="0"/>
              <a:t>‹#›</a:t>
            </a:fld>
            <a:endParaRPr lang="zh-HK"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61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zh-TW" altLang="en-US"/>
              <a:t>按一下以編輯母片標題樣式</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26768809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zh-TW" altLang="en-US"/>
              <a:t>按一下以編輯母片標題樣式</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TW" altLang="en-US"/>
              <a:t>編輯母片文字樣式</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181E268-1C70-4E8C-995C-46E70E434862}" type="slidenum">
              <a:rPr lang="zh-HK" altLang="en-US" smtClean="0"/>
              <a:t>‹#›</a:t>
            </a:fld>
            <a:endParaRPr lang="zh-HK"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8697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zh-TW" altLang="en-US"/>
              <a:t>按一下以編輯母片標題樣式</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TW" altLang="en-US"/>
              <a:t>編輯母片文字樣式</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234440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37869874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3573462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nchor="ct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1740252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zh-TW" altLang="en-US"/>
              <a:t>按一下以編輯母片標題樣式</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1396908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3611397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8" name="Footer Placeholder 7"/>
          <p:cNvSpPr>
            <a:spLocks noGrp="1"/>
          </p:cNvSpPr>
          <p:nvPr>
            <p:ph type="ftr" sz="quarter" idx="11"/>
          </p:nvPr>
        </p:nvSpPr>
        <p:spPr/>
        <p:txBody>
          <a:bodyPr/>
          <a:lstStyle/>
          <a:p>
            <a:endParaRPr lang="zh-HK" altLang="en-US"/>
          </a:p>
        </p:txBody>
      </p:sp>
      <p:sp>
        <p:nvSpPr>
          <p:cNvPr id="9" name="Slide Number Placeholder 8"/>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3504669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4" name="Footer Placeholder 3"/>
          <p:cNvSpPr>
            <a:spLocks noGrp="1"/>
          </p:cNvSpPr>
          <p:nvPr>
            <p:ph type="ftr" sz="quarter" idx="11"/>
          </p:nvPr>
        </p:nvSpPr>
        <p:spPr/>
        <p:txBody>
          <a:bodyPr/>
          <a:lstStyle/>
          <a:p>
            <a:endParaRPr lang="zh-HK" altLang="en-US"/>
          </a:p>
        </p:txBody>
      </p:sp>
      <p:sp>
        <p:nvSpPr>
          <p:cNvPr id="5" name="Slide Number Placeholder 4"/>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648162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3" name="Footer Placeholder 2"/>
          <p:cNvSpPr>
            <a:spLocks noGrp="1"/>
          </p:cNvSpPr>
          <p:nvPr>
            <p:ph type="ftr" sz="quarter" idx="11"/>
          </p:nvPr>
        </p:nvSpPr>
        <p:spPr/>
        <p:txBody>
          <a:bodyPr/>
          <a:lstStyle/>
          <a:p>
            <a:endParaRPr lang="zh-HK" altLang="en-US"/>
          </a:p>
        </p:txBody>
      </p:sp>
      <p:sp>
        <p:nvSpPr>
          <p:cNvPr id="4" name="Slide Number Placeholder 3"/>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3024370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zh-TW" altLang="en-US"/>
              <a:t>按一下以編輯母片標題樣式</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3428507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zh-TW" altLang="en-US"/>
              <a:t>按一下以編輯母片標題樣式</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9360ED09-C223-4F88-B96F-D7C72014FF25}" type="datetimeFigureOut">
              <a:rPr lang="zh-HK" altLang="en-US" smtClean="0"/>
              <a:t>9/7/2025</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1796456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60ED09-C223-4F88-B96F-D7C72014FF25}" type="datetimeFigureOut">
              <a:rPr lang="zh-HK" altLang="en-US" smtClean="0"/>
              <a:t>9/7/2025</a:t>
            </a:fld>
            <a:endParaRPr lang="zh-HK"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zh-HK"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181E268-1C70-4E8C-995C-46E70E434862}" type="slidenum">
              <a:rPr lang="zh-HK" altLang="en-US" smtClean="0"/>
              <a:t>‹#›</a:t>
            </a:fld>
            <a:endParaRPr lang="zh-HK" altLang="en-US"/>
          </a:p>
        </p:txBody>
      </p:sp>
    </p:spTree>
    <p:extLst>
      <p:ext uri="{BB962C8B-B14F-4D97-AF65-F5344CB8AC3E}">
        <p14:creationId xmlns:p14="http://schemas.microsoft.com/office/powerpoint/2010/main" val="271130075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2916994"/>
            <a:ext cx="8001000" cy="4044143"/>
          </a:xfrm>
        </p:spPr>
        <p:txBody>
          <a:bodyPr>
            <a:normAutofit/>
          </a:bodyPr>
          <a:lstStyle/>
          <a:p>
            <a:r>
              <a:rPr lang="en-US" altLang="zh-HK" sz="7200" cap="none"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To :Mum</a:t>
            </a:r>
            <a:endParaRPr lang="zh-HK" altLang="en-US" sz="7200" cap="none"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3" name="副標題 2"/>
          <p:cNvSpPr>
            <a:spLocks noGrp="1"/>
          </p:cNvSpPr>
          <p:nvPr>
            <p:ph type="subTitle" idx="1"/>
          </p:nvPr>
        </p:nvSpPr>
        <p:spPr>
          <a:xfrm>
            <a:off x="6260910" y="5538219"/>
            <a:ext cx="6400800" cy="1947333"/>
          </a:xfrm>
        </p:spPr>
        <p:txBody>
          <a:bodyPr>
            <a:normAutofit/>
          </a:bodyPr>
          <a:lstStyle/>
          <a:p>
            <a:r>
              <a:rPr lang="en-US" altLang="zh-HK" sz="8000" dirty="0" err="1">
                <a:solidFill>
                  <a:srgbClr val="FFC000"/>
                </a:solidFill>
              </a:rPr>
              <a:t>From:Philip</a:t>
            </a:r>
            <a:endParaRPr lang="zh-HK" altLang="en-US" sz="8000" dirty="0">
              <a:solidFill>
                <a:srgbClr val="FFC000"/>
              </a:solidFill>
            </a:endParaRPr>
          </a:p>
        </p:txBody>
      </p:sp>
      <p:pic>
        <p:nvPicPr>
          <p:cNvPr id="11" name="圖片 10" descr="Yellow Spring &lt;strong&gt;Flower&lt;/strong&gt; Free Stock Photo - Public Domain Picture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9188" y="694292"/>
            <a:ext cx="4763192" cy="4710080"/>
          </a:xfrm>
          <a:prstGeom prst="rect">
            <a:avLst/>
          </a:prstGeom>
        </p:spPr>
      </p:pic>
      <p:sp>
        <p:nvSpPr>
          <p:cNvPr id="9" name="心形 8"/>
          <p:cNvSpPr/>
          <p:nvPr/>
        </p:nvSpPr>
        <p:spPr>
          <a:xfrm>
            <a:off x="266007" y="2335876"/>
            <a:ext cx="2593571" cy="2734888"/>
          </a:xfrm>
          <a:prstGeom prst="hear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zh-HK" altLang="en-US"/>
          </a:p>
        </p:txBody>
      </p:sp>
      <p:sp>
        <p:nvSpPr>
          <p:cNvPr id="10" name="矩形 9"/>
          <p:cNvSpPr/>
          <p:nvPr/>
        </p:nvSpPr>
        <p:spPr>
          <a:xfrm>
            <a:off x="765939" y="2959915"/>
            <a:ext cx="1593706" cy="1107996"/>
          </a:xfrm>
          <a:prstGeom prst="rect">
            <a:avLst/>
          </a:prstGeom>
        </p:spPr>
        <p:txBody>
          <a:bodyPr wrap="none">
            <a:spAutoFit/>
          </a:bodyPr>
          <a:lstStyle/>
          <a:p>
            <a:r>
              <a:rPr lang="en-US" altLang="zh-HK" sz="66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520</a:t>
            </a:r>
            <a:endParaRPr lang="zh-HK" altLang="en-US" sz="6600" dirty="0"/>
          </a:p>
        </p:txBody>
      </p:sp>
      <p:sp>
        <p:nvSpPr>
          <p:cNvPr id="4" name="爆炸 1 3"/>
          <p:cNvSpPr/>
          <p:nvPr/>
        </p:nvSpPr>
        <p:spPr>
          <a:xfrm>
            <a:off x="9152313" y="1230284"/>
            <a:ext cx="2665615" cy="2385752"/>
          </a:xfrm>
          <a:prstGeom prst="irregularSeal1">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zh-HK" altLang="en-US"/>
          </a:p>
        </p:txBody>
      </p:sp>
    </p:spTree>
    <p:extLst>
      <p:ext uri="{BB962C8B-B14F-4D97-AF65-F5344CB8AC3E}">
        <p14:creationId xmlns:p14="http://schemas.microsoft.com/office/powerpoint/2010/main" val="12292802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1)">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heel(1)">
                                      <p:cBhvr>
                                        <p:cTn id="22" dur="2000"/>
                                        <p:tgtEl>
                                          <p:spTgt spid="9"/>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heel(1)">
                                      <p:cBhvr>
                                        <p:cTn id="25" dur="20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down)">
                                      <p:cBhvr>
                                        <p:cTn id="30" dur="580">
                                          <p:stCondLst>
                                            <p:cond delay="0"/>
                                          </p:stCondLst>
                                        </p:cTn>
                                        <p:tgtEl>
                                          <p:spTgt spid="4"/>
                                        </p:tgtEl>
                                      </p:cBhvr>
                                    </p:animEffect>
                                    <p:anim calcmode="lin" valueType="num">
                                      <p:cBhvr>
                                        <p:cTn id="31"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6" dur="26">
                                          <p:stCondLst>
                                            <p:cond delay="650"/>
                                          </p:stCondLst>
                                        </p:cTn>
                                        <p:tgtEl>
                                          <p:spTgt spid="4"/>
                                        </p:tgtEl>
                                      </p:cBhvr>
                                      <p:to x="100000" y="60000"/>
                                    </p:animScale>
                                    <p:animScale>
                                      <p:cBhvr>
                                        <p:cTn id="37" dur="166" decel="50000">
                                          <p:stCondLst>
                                            <p:cond delay="676"/>
                                          </p:stCondLst>
                                        </p:cTn>
                                        <p:tgtEl>
                                          <p:spTgt spid="4"/>
                                        </p:tgtEl>
                                      </p:cBhvr>
                                      <p:to x="100000" y="100000"/>
                                    </p:animScale>
                                    <p:animScale>
                                      <p:cBhvr>
                                        <p:cTn id="38" dur="26">
                                          <p:stCondLst>
                                            <p:cond delay="1312"/>
                                          </p:stCondLst>
                                        </p:cTn>
                                        <p:tgtEl>
                                          <p:spTgt spid="4"/>
                                        </p:tgtEl>
                                      </p:cBhvr>
                                      <p:to x="100000" y="80000"/>
                                    </p:animScale>
                                    <p:animScale>
                                      <p:cBhvr>
                                        <p:cTn id="39" dur="166" decel="50000">
                                          <p:stCondLst>
                                            <p:cond delay="1338"/>
                                          </p:stCondLst>
                                        </p:cTn>
                                        <p:tgtEl>
                                          <p:spTgt spid="4"/>
                                        </p:tgtEl>
                                      </p:cBhvr>
                                      <p:to x="100000" y="100000"/>
                                    </p:animScale>
                                    <p:animScale>
                                      <p:cBhvr>
                                        <p:cTn id="40" dur="26">
                                          <p:stCondLst>
                                            <p:cond delay="1642"/>
                                          </p:stCondLst>
                                        </p:cTn>
                                        <p:tgtEl>
                                          <p:spTgt spid="4"/>
                                        </p:tgtEl>
                                      </p:cBhvr>
                                      <p:to x="100000" y="90000"/>
                                    </p:animScale>
                                    <p:animScale>
                                      <p:cBhvr>
                                        <p:cTn id="41" dur="166" decel="50000">
                                          <p:stCondLst>
                                            <p:cond delay="1668"/>
                                          </p:stCondLst>
                                        </p:cTn>
                                        <p:tgtEl>
                                          <p:spTgt spid="4"/>
                                        </p:tgtEl>
                                      </p:cBhvr>
                                      <p:to x="100000" y="100000"/>
                                    </p:animScale>
                                    <p:animScale>
                                      <p:cBhvr>
                                        <p:cTn id="42" dur="26">
                                          <p:stCondLst>
                                            <p:cond delay="1808"/>
                                          </p:stCondLst>
                                        </p:cTn>
                                        <p:tgtEl>
                                          <p:spTgt spid="4"/>
                                        </p:tgtEl>
                                      </p:cBhvr>
                                      <p:to x="100000" y="95000"/>
                                    </p:animScale>
                                    <p:animScale>
                                      <p:cBhvr>
                                        <p:cTn id="43"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0"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HK" altLang="en-US"/>
          </a:p>
        </p:txBody>
      </p:sp>
      <p:sp>
        <p:nvSpPr>
          <p:cNvPr id="3" name="內容版面配置區 2"/>
          <p:cNvSpPr>
            <a:spLocks noGrp="1"/>
          </p:cNvSpPr>
          <p:nvPr>
            <p:ph idx="1"/>
          </p:nvPr>
        </p:nvSpPr>
        <p:spPr>
          <a:xfrm>
            <a:off x="684212" y="3025833"/>
            <a:ext cx="6240290" cy="964276"/>
          </a:xfrm>
        </p:spPr>
        <p:txBody>
          <a:bodyPr>
            <a:normAutofit/>
          </a:bodyPr>
          <a:lstStyle/>
          <a:p>
            <a:pPr marL="3657600" lvl="8" indent="0">
              <a:buNone/>
            </a:pPr>
            <a:endParaRPr lang="zh-HK" altLang="en-US" sz="3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5" name="矩形 4"/>
          <p:cNvSpPr/>
          <p:nvPr/>
        </p:nvSpPr>
        <p:spPr>
          <a:xfrm>
            <a:off x="-1474235" y="1944951"/>
            <a:ext cx="12851294" cy="923330"/>
          </a:xfrm>
          <a:prstGeom prst="rect">
            <a:avLst/>
          </a:prstGeom>
        </p:spPr>
        <p:txBody>
          <a:bodyPr wrap="square">
            <a:spAutoFit/>
          </a:bodyPr>
          <a:lstStyle/>
          <a:p>
            <a:pPr lvl="8"/>
            <a:r>
              <a:rPr lang="en-US" altLang="zh-HK"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Thank you for your care</a:t>
            </a:r>
            <a:endParaRPr lang="zh-HK" altLang="en-US"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6" name="心形 5"/>
          <p:cNvSpPr/>
          <p:nvPr/>
        </p:nvSpPr>
        <p:spPr>
          <a:xfrm rot="19999675">
            <a:off x="674418" y="1326916"/>
            <a:ext cx="1388225" cy="1022466"/>
          </a:xfrm>
          <a:prstGeom prst="hear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HK" altLang="en-US">
              <a:ln w="0"/>
              <a:solidFill>
                <a:schemeClr val="accent1"/>
              </a:solidFill>
              <a:effectLst>
                <a:outerShdw blurRad="38100" dist="25400" dir="5400000" algn="ctr" rotWithShape="0">
                  <a:srgbClr val="6E747A">
                    <a:alpha val="43000"/>
                  </a:srgbClr>
                </a:outerShdw>
              </a:effectLst>
            </a:endParaRPr>
          </a:p>
        </p:txBody>
      </p:sp>
      <p:sp>
        <p:nvSpPr>
          <p:cNvPr id="7" name="心形 6"/>
          <p:cNvSpPr/>
          <p:nvPr/>
        </p:nvSpPr>
        <p:spPr>
          <a:xfrm rot="1415932">
            <a:off x="8661660" y="1148529"/>
            <a:ext cx="1113905" cy="926059"/>
          </a:xfrm>
          <a:prstGeom prst="hear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HK" altLang="en-US"/>
          </a:p>
        </p:txBody>
      </p:sp>
      <p:sp>
        <p:nvSpPr>
          <p:cNvPr id="10" name="心形 9"/>
          <p:cNvSpPr/>
          <p:nvPr/>
        </p:nvSpPr>
        <p:spPr>
          <a:xfrm>
            <a:off x="4813682" y="606139"/>
            <a:ext cx="1163782" cy="698269"/>
          </a:xfrm>
          <a:prstGeom prst="hear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HK" altLang="en-US"/>
          </a:p>
        </p:txBody>
      </p:sp>
      <p:sp>
        <p:nvSpPr>
          <p:cNvPr id="11" name="雲朵形 10"/>
          <p:cNvSpPr/>
          <p:nvPr/>
        </p:nvSpPr>
        <p:spPr>
          <a:xfrm rot="20564385">
            <a:off x="2300753" y="722733"/>
            <a:ext cx="1704109" cy="768934"/>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HK" altLang="en-US"/>
          </a:p>
        </p:txBody>
      </p:sp>
      <p:sp>
        <p:nvSpPr>
          <p:cNvPr id="4" name="太陽 3"/>
          <p:cNvSpPr/>
          <p:nvPr/>
        </p:nvSpPr>
        <p:spPr>
          <a:xfrm>
            <a:off x="3152807" y="3044623"/>
            <a:ext cx="4936066" cy="3225800"/>
          </a:xfrm>
          <a:prstGeom prst="su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zh-HK" altLang="en-US"/>
          </a:p>
        </p:txBody>
      </p:sp>
      <p:sp>
        <p:nvSpPr>
          <p:cNvPr id="8" name="五角星形 7"/>
          <p:cNvSpPr/>
          <p:nvPr/>
        </p:nvSpPr>
        <p:spPr>
          <a:xfrm rot="919199">
            <a:off x="6874330" y="692128"/>
            <a:ext cx="914400" cy="914400"/>
          </a:xfrm>
          <a:prstGeom prst="star5">
            <a:avLst>
              <a:gd name="adj" fmla="val 27473"/>
              <a:gd name="hf" fmla="val 105146"/>
              <a:gd name="vf" fmla="val 110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Tree>
    <p:extLst>
      <p:ext uri="{BB962C8B-B14F-4D97-AF65-F5344CB8AC3E}">
        <p14:creationId xmlns:p14="http://schemas.microsoft.com/office/powerpoint/2010/main" val="161189384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80">
                                          <p:stCondLst>
                                            <p:cond delay="0"/>
                                          </p:stCondLst>
                                        </p:cTn>
                                        <p:tgtEl>
                                          <p:spTgt spid="7"/>
                                        </p:tgtEl>
                                      </p:cBhvr>
                                    </p:animEffect>
                                    <p:anim calcmode="lin" valueType="num">
                                      <p:cBhvr>
                                        <p:cTn id="1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0" dur="26">
                                          <p:stCondLst>
                                            <p:cond delay="650"/>
                                          </p:stCondLst>
                                        </p:cTn>
                                        <p:tgtEl>
                                          <p:spTgt spid="7"/>
                                        </p:tgtEl>
                                      </p:cBhvr>
                                      <p:to x="100000" y="60000"/>
                                    </p:animScale>
                                    <p:animScale>
                                      <p:cBhvr>
                                        <p:cTn id="21" dur="166" decel="50000">
                                          <p:stCondLst>
                                            <p:cond delay="676"/>
                                          </p:stCondLst>
                                        </p:cTn>
                                        <p:tgtEl>
                                          <p:spTgt spid="7"/>
                                        </p:tgtEl>
                                      </p:cBhvr>
                                      <p:to x="100000" y="100000"/>
                                    </p:animScale>
                                    <p:animScale>
                                      <p:cBhvr>
                                        <p:cTn id="22" dur="26">
                                          <p:stCondLst>
                                            <p:cond delay="1312"/>
                                          </p:stCondLst>
                                        </p:cTn>
                                        <p:tgtEl>
                                          <p:spTgt spid="7"/>
                                        </p:tgtEl>
                                      </p:cBhvr>
                                      <p:to x="100000" y="80000"/>
                                    </p:animScale>
                                    <p:animScale>
                                      <p:cBhvr>
                                        <p:cTn id="23" dur="166" decel="50000">
                                          <p:stCondLst>
                                            <p:cond delay="1338"/>
                                          </p:stCondLst>
                                        </p:cTn>
                                        <p:tgtEl>
                                          <p:spTgt spid="7"/>
                                        </p:tgtEl>
                                      </p:cBhvr>
                                      <p:to x="100000" y="100000"/>
                                    </p:animScale>
                                    <p:animScale>
                                      <p:cBhvr>
                                        <p:cTn id="24" dur="26">
                                          <p:stCondLst>
                                            <p:cond delay="1642"/>
                                          </p:stCondLst>
                                        </p:cTn>
                                        <p:tgtEl>
                                          <p:spTgt spid="7"/>
                                        </p:tgtEl>
                                      </p:cBhvr>
                                      <p:to x="100000" y="90000"/>
                                    </p:animScale>
                                    <p:animScale>
                                      <p:cBhvr>
                                        <p:cTn id="25" dur="166" decel="50000">
                                          <p:stCondLst>
                                            <p:cond delay="1668"/>
                                          </p:stCondLst>
                                        </p:cTn>
                                        <p:tgtEl>
                                          <p:spTgt spid="7"/>
                                        </p:tgtEl>
                                      </p:cBhvr>
                                      <p:to x="100000" y="100000"/>
                                    </p:animScale>
                                    <p:animScale>
                                      <p:cBhvr>
                                        <p:cTn id="26" dur="26">
                                          <p:stCondLst>
                                            <p:cond delay="1808"/>
                                          </p:stCondLst>
                                        </p:cTn>
                                        <p:tgtEl>
                                          <p:spTgt spid="7"/>
                                        </p:tgtEl>
                                      </p:cBhvr>
                                      <p:to x="100000" y="95000"/>
                                    </p:animScale>
                                    <p:animScale>
                                      <p:cBhvr>
                                        <p:cTn id="27" dur="166" decel="50000">
                                          <p:stCondLst>
                                            <p:cond delay="1834"/>
                                          </p:stCondLst>
                                        </p:cTn>
                                        <p:tgtEl>
                                          <p:spTgt spid="7"/>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circle(in)">
                                      <p:cBhvr>
                                        <p:cTn id="37" dur="20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barn(inVertical)">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5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 calcmode="lin" valueType="num">
                                      <p:cBhvr additive="base">
                                        <p:cTn id="52" dur="500" fill="hold"/>
                                        <p:tgtEl>
                                          <p:spTgt spid="8"/>
                                        </p:tgtEl>
                                        <p:attrNameLst>
                                          <p:attrName>ppt_x</p:attrName>
                                        </p:attrNameLst>
                                      </p:cBhvr>
                                      <p:tavLst>
                                        <p:tav tm="0">
                                          <p:val>
                                            <p:strVal val="#ppt_x"/>
                                          </p:val>
                                        </p:tav>
                                        <p:tav tm="100000">
                                          <p:val>
                                            <p:strVal val="#ppt_x"/>
                                          </p:val>
                                        </p:tav>
                                      </p:tavLst>
                                    </p:anim>
                                    <p:anim calcmode="lin" valueType="num">
                                      <p:cBhvr additive="base">
                                        <p:cTn id="5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1" grpId="0" animBg="1"/>
      <p:bldP spid="4"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872932" y="-1384070"/>
            <a:ext cx="8001000" cy="4044143"/>
          </a:xfrm>
        </p:spPr>
        <p:txBody>
          <a:bodyPr/>
          <a:lstStyle/>
          <a:p>
            <a:endParaRPr lang="zh-HK" altLang="en-US" cap="none"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3" name="副標題 2"/>
          <p:cNvSpPr>
            <a:spLocks noGrp="1"/>
          </p:cNvSpPr>
          <p:nvPr>
            <p:ph type="subTitle" idx="1"/>
          </p:nvPr>
        </p:nvSpPr>
        <p:spPr/>
        <p:txBody>
          <a:bodyPr>
            <a:normAutofit/>
          </a:bodyPr>
          <a:lstStyle/>
          <a:p>
            <a:endParaRPr lang="zh-HK" altLang="en-US" sz="4800" dirty="0"/>
          </a:p>
        </p:txBody>
      </p:sp>
      <p:pic>
        <p:nvPicPr>
          <p:cNvPr id="8" name="圖片 7" descr="Beautiful &lt;strong&gt;Cat&lt;/strong&gt; Free Stock Photo - Public Domain Picture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flipV="1">
            <a:off x="6428885" y="1485703"/>
            <a:ext cx="4417598" cy="3056859"/>
          </a:xfrm>
          <a:prstGeom prst="rect">
            <a:avLst/>
          </a:prstGeom>
        </p:spPr>
      </p:pic>
      <p:pic>
        <p:nvPicPr>
          <p:cNvPr id="11" name="圖片 10" descr="&lt;strong&gt;パンダ&lt;/strong&gt;の赤ちゃんの生まれてから一歳までの究極の癒しとも引き付けられる成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45517" y="1542151"/>
            <a:ext cx="4192714" cy="3000411"/>
          </a:xfrm>
          <a:prstGeom prst="rect">
            <a:avLst/>
          </a:prstGeom>
        </p:spPr>
      </p:pic>
    </p:spTree>
    <p:extLst>
      <p:ext uri="{BB962C8B-B14F-4D97-AF65-F5344CB8AC3E}">
        <p14:creationId xmlns:p14="http://schemas.microsoft.com/office/powerpoint/2010/main" val="367153123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down)">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HK" altLang="en-US"/>
          </a:p>
        </p:txBody>
      </p:sp>
      <p:sp>
        <p:nvSpPr>
          <p:cNvPr id="3" name="內容版面配置區 2"/>
          <p:cNvSpPr>
            <a:spLocks noGrp="1"/>
          </p:cNvSpPr>
          <p:nvPr>
            <p:ph idx="1"/>
          </p:nvPr>
        </p:nvSpPr>
        <p:spPr>
          <a:xfrm>
            <a:off x="684212" y="3025833"/>
            <a:ext cx="6240290" cy="964276"/>
          </a:xfrm>
        </p:spPr>
        <p:txBody>
          <a:bodyPr>
            <a:normAutofit/>
          </a:bodyPr>
          <a:lstStyle/>
          <a:p>
            <a:pPr marL="3657600" lvl="8" indent="0">
              <a:buNone/>
            </a:pPr>
            <a:endParaRPr lang="zh-HK" altLang="en-US" sz="3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5" name="矩形 4"/>
          <p:cNvSpPr/>
          <p:nvPr/>
        </p:nvSpPr>
        <p:spPr>
          <a:xfrm>
            <a:off x="-2247967" y="1862836"/>
            <a:ext cx="12654236" cy="1015663"/>
          </a:xfrm>
          <a:prstGeom prst="rect">
            <a:avLst/>
          </a:prstGeom>
        </p:spPr>
        <p:txBody>
          <a:bodyPr wrap="square">
            <a:spAutoFit/>
          </a:bodyPr>
          <a:lstStyle/>
          <a:p>
            <a:pPr lvl="8"/>
            <a:r>
              <a:rPr lang="en-US" altLang="zh-HK" sz="6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Thank you for your love</a:t>
            </a:r>
            <a:endParaRPr lang="zh-HK" altLang="en-US" sz="6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6" name="心形 5"/>
          <p:cNvSpPr/>
          <p:nvPr/>
        </p:nvSpPr>
        <p:spPr>
          <a:xfrm rot="19999675">
            <a:off x="2044931" y="729170"/>
            <a:ext cx="1388225" cy="1022466"/>
          </a:xfrm>
          <a:prstGeom prst="hear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HK" altLang="en-US">
              <a:ln w="0"/>
              <a:solidFill>
                <a:schemeClr val="accent1"/>
              </a:solidFill>
              <a:effectLst>
                <a:outerShdw blurRad="38100" dist="25400" dir="5400000" algn="ctr" rotWithShape="0">
                  <a:srgbClr val="6E747A">
                    <a:alpha val="43000"/>
                  </a:srgbClr>
                </a:outerShdw>
              </a:effectLst>
            </a:endParaRPr>
          </a:p>
        </p:txBody>
      </p:sp>
      <p:sp>
        <p:nvSpPr>
          <p:cNvPr id="7" name="心形 6"/>
          <p:cNvSpPr/>
          <p:nvPr/>
        </p:nvSpPr>
        <p:spPr>
          <a:xfrm rot="1415932">
            <a:off x="8661659" y="633158"/>
            <a:ext cx="1113905" cy="926059"/>
          </a:xfrm>
          <a:prstGeom prst="hear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HK" altLang="en-US"/>
          </a:p>
        </p:txBody>
      </p:sp>
      <p:sp>
        <p:nvSpPr>
          <p:cNvPr id="10" name="心形 9"/>
          <p:cNvSpPr/>
          <p:nvPr/>
        </p:nvSpPr>
        <p:spPr>
          <a:xfrm>
            <a:off x="5633868" y="542134"/>
            <a:ext cx="1163782" cy="698269"/>
          </a:xfrm>
          <a:prstGeom prst="hear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HK" altLang="en-US"/>
          </a:p>
        </p:txBody>
      </p:sp>
      <p:sp>
        <p:nvSpPr>
          <p:cNvPr id="4" name="笑臉 3"/>
          <p:cNvSpPr/>
          <p:nvPr/>
        </p:nvSpPr>
        <p:spPr>
          <a:xfrm>
            <a:off x="4601094" y="3073399"/>
            <a:ext cx="3073400" cy="2827866"/>
          </a:xfrm>
          <a:prstGeom prst="smileyFace">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zh-HK" altLang="en-US"/>
          </a:p>
        </p:txBody>
      </p:sp>
    </p:spTree>
    <p:extLst>
      <p:ext uri="{BB962C8B-B14F-4D97-AF65-F5344CB8AC3E}">
        <p14:creationId xmlns:p14="http://schemas.microsoft.com/office/powerpoint/2010/main" val="374249371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80">
                                          <p:stCondLst>
                                            <p:cond delay="0"/>
                                          </p:stCondLst>
                                        </p:cTn>
                                        <p:tgtEl>
                                          <p:spTgt spid="7"/>
                                        </p:tgtEl>
                                      </p:cBhvr>
                                    </p:animEffect>
                                    <p:anim calcmode="lin" valueType="num">
                                      <p:cBhvr>
                                        <p:cTn id="1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0" dur="26">
                                          <p:stCondLst>
                                            <p:cond delay="650"/>
                                          </p:stCondLst>
                                        </p:cTn>
                                        <p:tgtEl>
                                          <p:spTgt spid="7"/>
                                        </p:tgtEl>
                                      </p:cBhvr>
                                      <p:to x="100000" y="60000"/>
                                    </p:animScale>
                                    <p:animScale>
                                      <p:cBhvr>
                                        <p:cTn id="21" dur="166" decel="50000">
                                          <p:stCondLst>
                                            <p:cond delay="676"/>
                                          </p:stCondLst>
                                        </p:cTn>
                                        <p:tgtEl>
                                          <p:spTgt spid="7"/>
                                        </p:tgtEl>
                                      </p:cBhvr>
                                      <p:to x="100000" y="100000"/>
                                    </p:animScale>
                                    <p:animScale>
                                      <p:cBhvr>
                                        <p:cTn id="22" dur="26">
                                          <p:stCondLst>
                                            <p:cond delay="1312"/>
                                          </p:stCondLst>
                                        </p:cTn>
                                        <p:tgtEl>
                                          <p:spTgt spid="7"/>
                                        </p:tgtEl>
                                      </p:cBhvr>
                                      <p:to x="100000" y="80000"/>
                                    </p:animScale>
                                    <p:animScale>
                                      <p:cBhvr>
                                        <p:cTn id="23" dur="166" decel="50000">
                                          <p:stCondLst>
                                            <p:cond delay="1338"/>
                                          </p:stCondLst>
                                        </p:cTn>
                                        <p:tgtEl>
                                          <p:spTgt spid="7"/>
                                        </p:tgtEl>
                                      </p:cBhvr>
                                      <p:to x="100000" y="100000"/>
                                    </p:animScale>
                                    <p:animScale>
                                      <p:cBhvr>
                                        <p:cTn id="24" dur="26">
                                          <p:stCondLst>
                                            <p:cond delay="1642"/>
                                          </p:stCondLst>
                                        </p:cTn>
                                        <p:tgtEl>
                                          <p:spTgt spid="7"/>
                                        </p:tgtEl>
                                      </p:cBhvr>
                                      <p:to x="100000" y="90000"/>
                                    </p:animScale>
                                    <p:animScale>
                                      <p:cBhvr>
                                        <p:cTn id="25" dur="166" decel="50000">
                                          <p:stCondLst>
                                            <p:cond delay="1668"/>
                                          </p:stCondLst>
                                        </p:cTn>
                                        <p:tgtEl>
                                          <p:spTgt spid="7"/>
                                        </p:tgtEl>
                                      </p:cBhvr>
                                      <p:to x="100000" y="100000"/>
                                    </p:animScale>
                                    <p:animScale>
                                      <p:cBhvr>
                                        <p:cTn id="26" dur="26">
                                          <p:stCondLst>
                                            <p:cond delay="1808"/>
                                          </p:stCondLst>
                                        </p:cTn>
                                        <p:tgtEl>
                                          <p:spTgt spid="7"/>
                                        </p:tgtEl>
                                      </p:cBhvr>
                                      <p:to x="100000" y="95000"/>
                                    </p:animScale>
                                    <p:animScale>
                                      <p:cBhvr>
                                        <p:cTn id="27" dur="166" decel="50000">
                                          <p:stCondLst>
                                            <p:cond delay="1834"/>
                                          </p:stCondLst>
                                        </p:cTn>
                                        <p:tgtEl>
                                          <p:spTgt spid="7"/>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wheel(1)">
                                      <p:cBhvr>
                                        <p:cTn id="37" dur="2000"/>
                                        <p:tgtEl>
                                          <p:spTgt spid="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heel(1)">
                                      <p:cBhvr>
                                        <p:cTn id="4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4" grpId="0" animBg="1"/>
    </p:bldLst>
  </p:timing>
</p:sld>
</file>

<file path=ppt/theme/theme1.xml><?xml version="1.0" encoding="utf-8"?>
<a:theme xmlns:a="http://schemas.openxmlformats.org/drawingml/2006/main" name="切割線">
  <a:themeElements>
    <a:clrScheme name="切割線">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切割線">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切割線">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84</TotalTime>
  <Words>17</Words>
  <Application>Microsoft Office PowerPoint</Application>
  <PresentationFormat>寬螢幕</PresentationFormat>
  <Paragraphs>5</Paragraphs>
  <Slides>4</Slides>
  <Notes>0</Notes>
  <HiddenSlides>0</HiddenSlides>
  <MMClips>0</MMClips>
  <ScaleCrop>false</ScaleCrop>
  <HeadingPairs>
    <vt:vector size="6" baseType="variant">
      <vt:variant>
        <vt:lpstr>使用字型</vt:lpstr>
      </vt:variant>
      <vt:variant>
        <vt:i4>2</vt:i4>
      </vt:variant>
      <vt:variant>
        <vt:lpstr>佈景主題</vt:lpstr>
      </vt:variant>
      <vt:variant>
        <vt:i4>1</vt:i4>
      </vt:variant>
      <vt:variant>
        <vt:lpstr>投影片標題</vt:lpstr>
      </vt:variant>
      <vt:variant>
        <vt:i4>4</vt:i4>
      </vt:variant>
    </vt:vector>
  </HeadingPairs>
  <TitlesOfParts>
    <vt:vector size="7" baseType="lpstr">
      <vt:lpstr>Century Gothic</vt:lpstr>
      <vt:lpstr>Wingdings 3</vt:lpstr>
      <vt:lpstr>切割線</vt:lpstr>
      <vt:lpstr>To :Mum</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18025</cp:lastModifiedBy>
  <cp:revision>40</cp:revision>
  <dcterms:created xsi:type="dcterms:W3CDTF">2025-05-12T01:20:37Z</dcterms:created>
  <dcterms:modified xsi:type="dcterms:W3CDTF">2025-07-09T12:16:59Z</dcterms:modified>
</cp:coreProperties>
</file>